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6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4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15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47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384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010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241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9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2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3FBE4-616C-4A9B-B258-FC1617351EA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4C965-5E6D-43B6-8310-6662CDF1E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3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string%20examples/string_example1.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string%20examples/array_string.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string%20examples/mysubstr.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String variables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88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Character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‘a’, ‘X’, or ‘5’ are examples of character constant.</a:t>
            </a:r>
          </a:p>
          <a:p>
            <a:r>
              <a:rPr lang="en-US" dirty="0" smtClean="0"/>
              <a:t>Character variables –</a:t>
            </a:r>
          </a:p>
          <a:p>
            <a:pPr marL="457200" lvl="1" indent="0">
              <a:buNone/>
            </a:pPr>
            <a:r>
              <a:rPr lang="en-US" dirty="0" smtClean="0"/>
              <a:t>char symbol;</a:t>
            </a:r>
          </a:p>
          <a:p>
            <a:pPr marL="457200" lvl="1" indent="0">
              <a:buNone/>
            </a:pPr>
            <a:r>
              <a:rPr lang="en-US" dirty="0" smtClean="0"/>
              <a:t>symbol = ‘a’;</a:t>
            </a:r>
          </a:p>
          <a:p>
            <a:pPr marL="457200" lvl="1" indent="0">
              <a:buNone/>
            </a:pPr>
            <a:r>
              <a:rPr lang="en-US" dirty="0" smtClean="0"/>
              <a:t>symbol = ‘5’;</a:t>
            </a:r>
          </a:p>
          <a:p>
            <a:r>
              <a:rPr lang="en-US" dirty="0" smtClean="0"/>
              <a:t>Printing character variable</a:t>
            </a:r>
          </a:p>
          <a:p>
            <a:pPr lvl="1"/>
            <a:r>
              <a:rPr lang="en-US" dirty="0" err="1" smtClean="0"/>
              <a:t>printf</a:t>
            </a:r>
            <a:r>
              <a:rPr lang="en-US" dirty="0" smtClean="0"/>
              <a:t> (“%c”, symbol), </a:t>
            </a:r>
            <a:r>
              <a:rPr lang="en-US" dirty="0" err="1" smtClean="0"/>
              <a:t>putch</a:t>
            </a:r>
            <a:r>
              <a:rPr lang="en-US" dirty="0" smtClean="0"/>
              <a:t>(symbol)</a:t>
            </a:r>
          </a:p>
          <a:p>
            <a:r>
              <a:rPr lang="en-US" dirty="0" smtClean="0"/>
              <a:t>Reading character from keyboard</a:t>
            </a:r>
          </a:p>
          <a:p>
            <a:pPr lvl="1"/>
            <a:r>
              <a:rPr lang="en-US" dirty="0" err="1" smtClean="0"/>
              <a:t>getchar</a:t>
            </a:r>
            <a:r>
              <a:rPr lang="en-US" dirty="0" smtClean="0"/>
              <a:t>(), </a:t>
            </a:r>
            <a:r>
              <a:rPr lang="en-US" dirty="0" err="1" smtClean="0"/>
              <a:t>getch</a:t>
            </a:r>
            <a:r>
              <a:rPr lang="en-US" dirty="0" smtClean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59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constant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Strings represented in C as an array of characters (char [])</a:t>
            </a:r>
          </a:p>
          <a:p>
            <a:r>
              <a:rPr lang="en-US" dirty="0" smtClean="0"/>
              <a:t>Null character at the end of an character </a:t>
            </a:r>
            <a:r>
              <a:rPr lang="en-US" dirty="0"/>
              <a:t>array (’\0’ at end</a:t>
            </a:r>
            <a:r>
              <a:rPr lang="en-US" dirty="0" smtClean="0"/>
              <a:t>).</a:t>
            </a:r>
          </a:p>
          <a:p>
            <a:r>
              <a:rPr lang="en-US" dirty="0" smtClean="0"/>
              <a:t>Examples - </a:t>
            </a:r>
            <a:r>
              <a:rPr lang="en-US" dirty="0"/>
              <a:t>“Hello”, “32.98”, “-?3c”, “X” 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Declaration</a:t>
            </a:r>
          </a:p>
          <a:p>
            <a:pPr marL="457200" lvl="1" indent="0">
              <a:buNone/>
            </a:pPr>
            <a:r>
              <a:rPr lang="en-US" dirty="0" smtClean="0"/>
              <a:t>	char name[10];</a:t>
            </a:r>
          </a:p>
          <a:p>
            <a:pPr marL="457200" lvl="1" indent="0">
              <a:buNone/>
            </a:pPr>
            <a:r>
              <a:rPr lang="en-US" dirty="0" smtClean="0"/>
              <a:t>	char *name;</a:t>
            </a:r>
          </a:p>
          <a:p>
            <a:r>
              <a:rPr lang="en-US" dirty="0" smtClean="0"/>
              <a:t>Initialization</a:t>
            </a:r>
          </a:p>
          <a:p>
            <a:pPr marL="457200" lvl="1" indent="0">
              <a:buNone/>
            </a:pPr>
            <a:r>
              <a:rPr lang="en-US" dirty="0" smtClean="0"/>
              <a:t>	name = “</a:t>
            </a:r>
            <a:r>
              <a:rPr lang="en-US" dirty="0" err="1" smtClean="0"/>
              <a:t>mamun</a:t>
            </a:r>
            <a:r>
              <a:rPr lang="en-US" dirty="0" smtClean="0"/>
              <a:t>”;</a:t>
            </a:r>
          </a:p>
          <a:p>
            <a:pPr marL="0" indent="0">
              <a:buNone/>
            </a:pPr>
            <a:r>
              <a:rPr lang="en-US" dirty="0" smtClean="0"/>
              <a:t>	char name[] = “</a:t>
            </a:r>
            <a:r>
              <a:rPr lang="en-US" dirty="0" err="1" smtClean="0"/>
              <a:t>mamun</a:t>
            </a:r>
            <a:r>
              <a:rPr lang="en-US" dirty="0" smtClean="0"/>
              <a:t>”;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05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puts(s1) – writes string s1 to screen</a:t>
            </a:r>
          </a:p>
          <a:p>
            <a:r>
              <a:rPr lang="en-US" dirty="0" smtClean="0"/>
              <a:t>gets(s1)  - reads a line as string from keyboard and store in a character array s1. s1 must have sufficient space.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(“%s”, s1);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(“%s”, s1); </a:t>
            </a:r>
          </a:p>
          <a:p>
            <a:pPr lvl="1"/>
            <a:r>
              <a:rPr lang="en-US" dirty="0" smtClean="0"/>
              <a:t>reads a single word as string from keyboard</a:t>
            </a:r>
          </a:p>
          <a:p>
            <a:r>
              <a:rPr lang="en-US" dirty="0" smtClean="0">
                <a:hlinkClick r:id="rId2" action="ppaction://hlinkfile"/>
              </a:rPr>
              <a:t>String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34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String library function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#include &lt;</a:t>
            </a:r>
            <a:r>
              <a:rPr lang="en-US" sz="2400" dirty="0" err="1" smtClean="0"/>
              <a:t>string.h</a:t>
            </a:r>
            <a:r>
              <a:rPr lang="en-US" sz="2400" dirty="0" smtClean="0"/>
              <a:t>&gt;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- </a:t>
            </a:r>
            <a:r>
              <a:rPr lang="en-US" sz="2400" dirty="0" err="1" smtClean="0"/>
              <a:t>strcpy</a:t>
            </a:r>
            <a:r>
              <a:rPr lang="en-US" sz="2400" dirty="0" smtClean="0"/>
              <a:t>(</a:t>
            </a:r>
            <a:r>
              <a:rPr lang="en-US" sz="2400" dirty="0" err="1" smtClean="0"/>
              <a:t>dest_var</a:t>
            </a:r>
            <a:r>
              <a:rPr lang="en-US" sz="2400" dirty="0" smtClean="0"/>
              <a:t>, </a:t>
            </a:r>
            <a:r>
              <a:rPr lang="en-US" sz="2400" dirty="0" err="1" smtClean="0"/>
              <a:t>src_var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- </a:t>
            </a:r>
            <a:r>
              <a:rPr lang="en-US" sz="2400" dirty="0" err="1" smtClean="0"/>
              <a:t>strcmp</a:t>
            </a:r>
            <a:r>
              <a:rPr lang="en-US" sz="2400" dirty="0" smtClean="0"/>
              <a:t>(str1,str2). Returns 0 if equal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- </a:t>
            </a:r>
            <a:r>
              <a:rPr lang="en-US" sz="2400" dirty="0" err="1" smtClean="0"/>
              <a:t>strcat</a:t>
            </a:r>
            <a:r>
              <a:rPr lang="en-US" sz="2400" dirty="0" smtClean="0"/>
              <a:t>(str1, str2). str2 is appended with str1.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- </a:t>
            </a:r>
            <a:r>
              <a:rPr lang="en-US" sz="2400" dirty="0" err="1" smtClean="0"/>
              <a:t>strncat</a:t>
            </a:r>
            <a:r>
              <a:rPr lang="en-US" sz="2400" dirty="0" smtClean="0"/>
              <a:t>(</a:t>
            </a:r>
            <a:r>
              <a:rPr lang="en-US" sz="2400" dirty="0" err="1" smtClean="0"/>
              <a:t>strto,strfrom,n</a:t>
            </a:r>
            <a:r>
              <a:rPr lang="en-US" sz="2400" dirty="0"/>
              <a:t>); –add </a:t>
            </a:r>
            <a:r>
              <a:rPr lang="en-US" sz="2400" i="1" dirty="0"/>
              <a:t>n</a:t>
            </a:r>
            <a:r>
              <a:rPr lang="en-US" sz="2400" dirty="0"/>
              <a:t> chars from </a:t>
            </a:r>
            <a:r>
              <a:rPr lang="en-US" sz="2400" i="1" dirty="0" err="1"/>
              <a:t>strfrom</a:t>
            </a:r>
            <a:r>
              <a:rPr lang="en-US" sz="2400" dirty="0"/>
              <a:t> to </a:t>
            </a:r>
          </a:p>
          <a:p>
            <a:pPr marL="0" indent="0">
              <a:buNone/>
            </a:pPr>
            <a:r>
              <a:rPr lang="en-US" sz="2400" dirty="0"/>
              <a:t>end of </a:t>
            </a:r>
            <a:r>
              <a:rPr lang="en-US" sz="2400" i="1" dirty="0" err="1" smtClean="0"/>
              <a:t>strto</a:t>
            </a:r>
            <a:endParaRPr lang="en-US" sz="2400" i="1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- </a:t>
            </a:r>
            <a:r>
              <a:rPr lang="en-US" sz="2400" dirty="0" err="1" smtClean="0"/>
              <a:t>strlen</a:t>
            </a:r>
            <a:r>
              <a:rPr lang="en-US" sz="2400" dirty="0" smtClean="0"/>
              <a:t>(</a:t>
            </a:r>
            <a:r>
              <a:rPr lang="en-US" sz="2400" dirty="0" err="1" smtClean="0"/>
              <a:t>str_var</a:t>
            </a:r>
            <a:r>
              <a:rPr lang="en-US" sz="2400" dirty="0" smtClean="0"/>
              <a:t>) return the length of </a:t>
            </a:r>
            <a:r>
              <a:rPr lang="en-US" sz="2400" dirty="0" err="1" smtClean="0"/>
              <a:t>str_var</a:t>
            </a:r>
            <a:r>
              <a:rPr lang="en-US" sz="2400" dirty="0" smtClean="0"/>
              <a:t> excluding null (\0) character.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- </a:t>
            </a:r>
            <a:r>
              <a:rPr lang="en-US" sz="2400" dirty="0" err="1" smtClean="0"/>
              <a:t>strchr</a:t>
            </a:r>
            <a:r>
              <a:rPr lang="en-US" sz="2400" dirty="0" smtClean="0"/>
              <a:t>(s, c);// searchers c in s, returns 1 if true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- </a:t>
            </a:r>
            <a:r>
              <a:rPr lang="en-US" sz="2400" dirty="0" err="1" smtClean="0"/>
              <a:t>strstr</a:t>
            </a:r>
            <a:r>
              <a:rPr lang="en-US" sz="2400" dirty="0" smtClean="0"/>
              <a:t>(s1,s2); //searches s2 in s1, returns 1 if true</a:t>
            </a:r>
            <a:endParaRPr lang="en-US" sz="2400" dirty="0"/>
          </a:p>
          <a:p>
            <a:r>
              <a:rPr lang="en-US" sz="2400" dirty="0" smtClean="0">
                <a:hlinkClick r:id="rId2" action="ppaction://hlinkfile"/>
              </a:rPr>
              <a:t>Example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97191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Sub- string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Home Work:</a:t>
            </a:r>
          </a:p>
          <a:p>
            <a:r>
              <a:rPr lang="en-US" dirty="0" smtClean="0"/>
              <a:t>Write </a:t>
            </a:r>
            <a:r>
              <a:rPr lang="en-US" dirty="0" smtClean="0"/>
              <a:t>a function to pick-up a part of string from a string</a:t>
            </a:r>
          </a:p>
          <a:p>
            <a:pPr marL="0" indent="0">
              <a:buNone/>
            </a:pPr>
            <a:r>
              <a:rPr lang="en-US" dirty="0" smtClean="0"/>
              <a:t>Declaration:</a:t>
            </a:r>
          </a:p>
          <a:p>
            <a:pPr marL="0" indent="0"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substr</a:t>
            </a:r>
            <a:r>
              <a:rPr lang="en-US" dirty="0" smtClean="0"/>
              <a:t>(char *</a:t>
            </a:r>
            <a:r>
              <a:rPr lang="en-US" dirty="0" err="1" smtClean="0"/>
              <a:t>dest_var</a:t>
            </a:r>
            <a:r>
              <a:rPr lang="en-US" dirty="0" smtClean="0"/>
              <a:t>, char * </a:t>
            </a:r>
            <a:r>
              <a:rPr lang="en-US" dirty="0" err="1" smtClean="0"/>
              <a:t>src_var</a:t>
            </a:r>
            <a:r>
              <a:rPr lang="en-US" dirty="0" smtClean="0"/>
              <a:t>, offset, length)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hlinkClick r:id="rId2" action="ppaction://hlinkfile"/>
              </a:rPr>
              <a:t>Example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489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284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String variables</vt:lpstr>
      <vt:lpstr>Single Character</vt:lpstr>
      <vt:lpstr>String constant</vt:lpstr>
      <vt:lpstr>String I/O</vt:lpstr>
      <vt:lpstr>String library function</vt:lpstr>
      <vt:lpstr>Sub- string function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 variables</dc:title>
  <dc:creator>Windows User</dc:creator>
  <cp:lastModifiedBy>MRK</cp:lastModifiedBy>
  <cp:revision>27</cp:revision>
  <dcterms:created xsi:type="dcterms:W3CDTF">2022-11-26T01:27:43Z</dcterms:created>
  <dcterms:modified xsi:type="dcterms:W3CDTF">2024-05-18T05:04:54Z</dcterms:modified>
</cp:coreProperties>
</file>