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2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4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7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3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C543-125E-4CEC-82AA-627238256E6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1625-D26C-4CAA-A261-AB68C19E9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smtClean="0"/>
              <a:t>File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R </a:t>
            </a:r>
            <a:r>
              <a:rPr lang="en-US" dirty="0" err="1" smtClean="0"/>
              <a:t>Khandker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/>
              <a:t>File System Basics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</a:t>
            </a:r>
            <a:r>
              <a:rPr lang="en-US" sz="2400" i="1" dirty="0"/>
              <a:t>file pointer </a:t>
            </a:r>
            <a:r>
              <a:rPr lang="en-US" sz="2400" dirty="0"/>
              <a:t>is </a:t>
            </a:r>
            <a:r>
              <a:rPr lang="en-US" sz="2400" dirty="0" smtClean="0"/>
              <a:t>a pointer </a:t>
            </a:r>
            <a:r>
              <a:rPr lang="en-US" sz="2400" dirty="0"/>
              <a:t>to a structure of type </a:t>
            </a:r>
            <a:r>
              <a:rPr lang="en-US" sz="2400" b="1" dirty="0"/>
              <a:t>FILE</a:t>
            </a:r>
            <a:r>
              <a:rPr lang="en-US" sz="2400" dirty="0"/>
              <a:t>. It points to information that defines various </a:t>
            </a:r>
            <a:r>
              <a:rPr lang="en-US" sz="2400" dirty="0" smtClean="0"/>
              <a:t>things about </a:t>
            </a:r>
            <a:r>
              <a:rPr lang="en-US" sz="2400" dirty="0"/>
              <a:t>the file, including its name, status, and the current position of the </a:t>
            </a:r>
            <a:r>
              <a:rPr lang="en-US" sz="2400" dirty="0" smtClean="0"/>
              <a:t>file.</a:t>
            </a:r>
          </a:p>
          <a:p>
            <a:r>
              <a:rPr lang="en-US" sz="2400" dirty="0"/>
              <a:t>In order to read or write files, your program needs to use</a:t>
            </a:r>
            <a:br>
              <a:rPr lang="en-US" sz="2400" dirty="0"/>
            </a:br>
            <a:r>
              <a:rPr lang="en-US" sz="2400" dirty="0"/>
              <a:t>file pointers. To obtain a file pointer variable, use a statement like this 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FILE </a:t>
            </a:r>
            <a:r>
              <a:rPr lang="en-US" sz="2400" dirty="0"/>
              <a:t>*</a:t>
            </a:r>
            <a:r>
              <a:rPr lang="en-US" sz="2400" dirty="0" err="1"/>
              <a:t>fp</a:t>
            </a:r>
            <a:r>
              <a:rPr lang="en-US" sz="2400" dirty="0"/>
              <a:t>; </a:t>
            </a:r>
            <a:r>
              <a:rPr lang="en-US" sz="2400" dirty="0" smtClean="0"/>
              <a:t>//</a:t>
            </a:r>
            <a:r>
              <a:rPr lang="en-US" sz="2400" dirty="0" err="1" smtClean="0"/>
              <a:t>fp</a:t>
            </a:r>
            <a:r>
              <a:rPr lang="en-US" sz="2400" dirty="0" smtClean="0"/>
              <a:t> is a pointer to FILE type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Then you can open a file pointer using </a:t>
            </a:r>
            <a:r>
              <a:rPr lang="en-US" sz="2400" dirty="0" err="1" smtClean="0"/>
              <a:t>fopen</a:t>
            </a:r>
            <a:r>
              <a:rPr lang="en-US" sz="2400" dirty="0" smtClean="0"/>
              <a:t>() function as: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fp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fopen</a:t>
            </a:r>
            <a:r>
              <a:rPr lang="en-US" sz="2400" dirty="0"/>
              <a:t>("test", "w");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Here test is the name of the file to be opened, w is the mode of opening the file is write; i.e. you can only write to the file test now.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1436"/>
            <a:ext cx="4835236" cy="497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0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opening modes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895599"/>
            <a:ext cx="6038850" cy="33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447800"/>
            <a:ext cx="483418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However, in order to avoid any error in file operation it is common to use following set of instructions:</a:t>
            </a:r>
          </a:p>
          <a:p>
            <a:pPr marL="0" indent="0">
              <a:buNone/>
            </a:pPr>
            <a:r>
              <a:rPr lang="en-US" dirty="0" smtClean="0"/>
              <a:t>	If(</a:t>
            </a:r>
            <a:r>
              <a:rPr lang="en-US" dirty="0" err="1" smtClean="0"/>
              <a:t>fp</a:t>
            </a:r>
            <a:r>
              <a:rPr lang="en-US" dirty="0" smtClean="0"/>
              <a:t>==NULL){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(“cannot open file\n”);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exit (1);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r>
              <a:rPr lang="en-US" dirty="0"/>
              <a:t>The number of files that may be open at any one time is specified by </a:t>
            </a:r>
            <a:r>
              <a:rPr lang="en-US" b="1" dirty="0" smtClean="0"/>
              <a:t>FOPEN_MAX. </a:t>
            </a:r>
            <a:r>
              <a:rPr lang="en-US" dirty="0" smtClean="0"/>
              <a:t>This </a:t>
            </a:r>
            <a:r>
              <a:rPr lang="en-US" dirty="0"/>
              <a:t>value will usually be at least 8, but you must check your compiler’s </a:t>
            </a:r>
            <a:r>
              <a:rPr lang="en-US" dirty="0" smtClean="0"/>
              <a:t>documentation for </a:t>
            </a:r>
            <a:r>
              <a:rPr lang="en-US" dirty="0"/>
              <a:t>its exact value.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358127" cy="217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6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305336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/* KTOD: A key to disk program. */</a:t>
            </a:r>
          </a:p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FILE *</a:t>
            </a:r>
            <a:r>
              <a:rPr lang="en-US" sz="2000" dirty="0" err="1"/>
              <a:t>fp</a:t>
            </a:r>
            <a:r>
              <a:rPr lang="en-US" sz="2000" dirty="0"/>
              <a:t>;</a:t>
            </a:r>
          </a:p>
          <a:p>
            <a:r>
              <a:rPr lang="en-US" sz="2000" dirty="0"/>
              <a:t>    char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    if</a:t>
            </a:r>
            <a:r>
              <a:rPr lang="en-US" sz="2000" dirty="0"/>
              <a:t>((</a:t>
            </a:r>
            <a:r>
              <a:rPr lang="en-US" sz="2000" dirty="0" err="1"/>
              <a:t>fp</a:t>
            </a:r>
            <a:r>
              <a:rPr lang="en-US" sz="2000" dirty="0"/>
              <a:t>=</a:t>
            </a:r>
            <a:r>
              <a:rPr lang="en-US" sz="2000" dirty="0" err="1"/>
              <a:t>fopen</a:t>
            </a:r>
            <a:r>
              <a:rPr lang="en-US" sz="2000" dirty="0"/>
              <a:t>("test1.txt", "w"))==NULL) {</a:t>
            </a:r>
          </a:p>
          <a:p>
            <a:r>
              <a:rPr lang="en-US" sz="2000" dirty="0"/>
              <a:t>    </a:t>
            </a:r>
            <a:r>
              <a:rPr lang="en-US" sz="2000" dirty="0" smtClean="0"/>
              <a:t>    </a:t>
            </a:r>
            <a:r>
              <a:rPr lang="en-US" sz="2000" dirty="0" err="1" smtClean="0"/>
              <a:t>printf</a:t>
            </a:r>
            <a:r>
              <a:rPr lang="en-US" sz="2000" dirty="0"/>
              <a:t>("Cannot open file.\n");</a:t>
            </a:r>
          </a:p>
          <a:p>
            <a:r>
              <a:rPr lang="en-US" sz="2000" dirty="0"/>
              <a:t>    </a:t>
            </a:r>
            <a:r>
              <a:rPr lang="en-US" sz="2000" dirty="0" smtClean="0"/>
              <a:t>    exit(1</a:t>
            </a:r>
            <a:r>
              <a:rPr lang="en-US" sz="2000" dirty="0"/>
              <a:t>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do 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ch</a:t>
            </a:r>
            <a:r>
              <a:rPr lang="en-US" sz="2000" dirty="0"/>
              <a:t> = </a:t>
            </a:r>
            <a:r>
              <a:rPr lang="en-US" sz="2000" dirty="0" err="1"/>
              <a:t>getchar</a:t>
            </a:r>
            <a:r>
              <a:rPr lang="en-US" sz="2000" dirty="0"/>
              <a:t>();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putc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, </a:t>
            </a:r>
            <a:r>
              <a:rPr lang="en-US" sz="2000" dirty="0" err="1"/>
              <a:t>fp</a:t>
            </a:r>
            <a:r>
              <a:rPr lang="en-US" sz="2000" dirty="0"/>
              <a:t>);</a:t>
            </a:r>
          </a:p>
          <a:p>
            <a:r>
              <a:rPr lang="en-US" sz="2000" dirty="0"/>
              <a:t>    } while (</a:t>
            </a:r>
            <a:r>
              <a:rPr lang="en-US" sz="2000" dirty="0" err="1"/>
              <a:t>ch</a:t>
            </a:r>
            <a:r>
              <a:rPr lang="en-US" sz="2000" dirty="0"/>
              <a:t> != '$');</a:t>
            </a:r>
          </a:p>
          <a:p>
            <a:r>
              <a:rPr lang="en-US" sz="2000" dirty="0"/>
              <a:t>    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fclose</a:t>
            </a:r>
            <a:r>
              <a:rPr lang="en-US" sz="2000" dirty="0" smtClean="0"/>
              <a:t>(</a:t>
            </a:r>
            <a:r>
              <a:rPr lang="en-US" sz="2000" dirty="0" err="1" smtClean="0"/>
              <a:t>fp</a:t>
            </a:r>
            <a:r>
              <a:rPr lang="en-US" sz="2000" dirty="0"/>
              <a:t>);</a:t>
            </a:r>
          </a:p>
          <a:p>
            <a:r>
              <a:rPr lang="en-US" sz="2000" dirty="0"/>
              <a:t>    return 0;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67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67580"/>
            <a:ext cx="7924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/* DTOS: A program that reads files and displays them on the screen. */</a:t>
            </a:r>
          </a:p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endParaRPr lang="en-US" sz="1200" dirty="0"/>
          </a:p>
          <a:p>
            <a:r>
              <a:rPr lang="en-US" sz="2000" dirty="0" err="1"/>
              <a:t>int</a:t>
            </a:r>
            <a:r>
              <a:rPr lang="en-US" sz="2000" dirty="0"/>
              <a:t> 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FILE *</a:t>
            </a:r>
            <a:r>
              <a:rPr lang="en-US" sz="2000" dirty="0" err="1"/>
              <a:t>fp</a:t>
            </a:r>
            <a:r>
              <a:rPr lang="en-US" sz="2000" dirty="0"/>
              <a:t>;</a:t>
            </a:r>
          </a:p>
          <a:p>
            <a:r>
              <a:rPr lang="en-US" sz="2000" dirty="0"/>
              <a:t>    char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endParaRPr lang="en-US" sz="1200" dirty="0"/>
          </a:p>
          <a:p>
            <a:r>
              <a:rPr lang="en-US" sz="2000" dirty="0"/>
              <a:t>    if((</a:t>
            </a:r>
            <a:r>
              <a:rPr lang="en-US" sz="2000" dirty="0" err="1"/>
              <a:t>fp</a:t>
            </a:r>
            <a:r>
              <a:rPr lang="en-US" sz="2000" dirty="0"/>
              <a:t>=</a:t>
            </a:r>
            <a:r>
              <a:rPr lang="en-US" sz="2000" dirty="0" err="1"/>
              <a:t>fopen</a:t>
            </a:r>
            <a:r>
              <a:rPr lang="en-US" sz="2000" dirty="0"/>
              <a:t>("test.txt", "r"))==NULL) 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printf</a:t>
            </a:r>
            <a:r>
              <a:rPr lang="en-US" sz="2000" dirty="0"/>
              <a:t>("Cannot open file.\n");</a:t>
            </a:r>
          </a:p>
          <a:p>
            <a:r>
              <a:rPr lang="en-US" sz="2000" dirty="0"/>
              <a:t>        exit(1);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ch</a:t>
            </a:r>
            <a:r>
              <a:rPr lang="en-US" sz="2000" dirty="0"/>
              <a:t> = </a:t>
            </a:r>
            <a:r>
              <a:rPr lang="en-US" sz="2000" dirty="0" err="1"/>
              <a:t>getc</a:t>
            </a:r>
            <a:r>
              <a:rPr lang="en-US" sz="2000" dirty="0"/>
              <a:t>(</a:t>
            </a:r>
            <a:r>
              <a:rPr lang="en-US" sz="2000" dirty="0" err="1"/>
              <a:t>fp</a:t>
            </a:r>
            <a:r>
              <a:rPr lang="en-US" sz="2000" dirty="0"/>
              <a:t>); /* read one character */</a:t>
            </a:r>
          </a:p>
          <a:p>
            <a:r>
              <a:rPr lang="en-US" sz="2000" dirty="0"/>
              <a:t>    while (</a:t>
            </a:r>
            <a:r>
              <a:rPr lang="en-US" sz="2000" dirty="0" err="1"/>
              <a:t>ch</a:t>
            </a:r>
            <a:r>
              <a:rPr lang="en-US" sz="2000" dirty="0"/>
              <a:t>!=EOF) { //check whether you reached end of the file or not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putchar</a:t>
            </a:r>
            <a:r>
              <a:rPr lang="en-US" sz="2000" dirty="0"/>
              <a:t>(</a:t>
            </a:r>
            <a:r>
              <a:rPr lang="en-US" sz="2000" dirty="0" err="1"/>
              <a:t>ch</a:t>
            </a:r>
            <a:r>
              <a:rPr lang="en-US" sz="2000" dirty="0"/>
              <a:t>); /* print on screen */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ch</a:t>
            </a:r>
            <a:r>
              <a:rPr lang="en-US" sz="2000" dirty="0"/>
              <a:t> = </a:t>
            </a:r>
            <a:r>
              <a:rPr lang="en-US" sz="2000" dirty="0" err="1"/>
              <a:t>getc</a:t>
            </a:r>
            <a:r>
              <a:rPr lang="en-US" sz="2000" dirty="0"/>
              <a:t>(</a:t>
            </a:r>
            <a:r>
              <a:rPr lang="en-US" sz="2000" dirty="0" err="1"/>
              <a:t>fp</a:t>
            </a:r>
            <a:r>
              <a:rPr lang="en-US" sz="2000" dirty="0"/>
              <a:t>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fclose</a:t>
            </a:r>
            <a:r>
              <a:rPr lang="en-US" sz="2000" dirty="0"/>
              <a:t>(</a:t>
            </a:r>
            <a:r>
              <a:rPr lang="en-US" sz="2000" dirty="0" err="1"/>
              <a:t>fp</a:t>
            </a:r>
            <a:r>
              <a:rPr lang="en-US" sz="2000" dirty="0"/>
              <a:t>);</a:t>
            </a:r>
          </a:p>
          <a:p>
            <a:r>
              <a:rPr lang="en-US" sz="2000" dirty="0"/>
              <a:t>    return 0;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85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wise to open file in binary file which can be used for text file as well.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FILE *in, *out;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ch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if((in=</a:t>
            </a:r>
            <a:r>
              <a:rPr lang="en-US" dirty="0" err="1"/>
              <a:t>fopen</a:t>
            </a:r>
            <a:r>
              <a:rPr lang="en-US" dirty="0"/>
              <a:t>("searching.exe", "</a:t>
            </a:r>
            <a:r>
              <a:rPr lang="en-US" dirty="0" err="1"/>
              <a:t>rb</a:t>
            </a:r>
            <a:r>
              <a:rPr lang="en-US" dirty="0"/>
              <a:t>"))==NULL)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("Cannot open source file.\n");</a:t>
            </a:r>
          </a:p>
          <a:p>
            <a:pPr marL="0" indent="0">
              <a:buNone/>
            </a:pPr>
            <a:r>
              <a:rPr lang="en-US" dirty="0"/>
              <a:t>        exit(1);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</a:t>
            </a:r>
            <a:r>
              <a:rPr lang="en-US" dirty="0"/>
              <a:t>((out=</a:t>
            </a:r>
            <a:r>
              <a:rPr lang="en-US" dirty="0" err="1"/>
              <a:t>fopen</a:t>
            </a:r>
            <a:r>
              <a:rPr lang="en-US" dirty="0"/>
              <a:t>("write_file.exe", "</a:t>
            </a:r>
            <a:r>
              <a:rPr lang="en-US" dirty="0" err="1"/>
              <a:t>wb</a:t>
            </a:r>
            <a:r>
              <a:rPr lang="en-US" dirty="0"/>
              <a:t>")) == NULL)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("Cannot open destination file.\n");</a:t>
            </a:r>
          </a:p>
          <a:p>
            <a:pPr marL="0" indent="0">
              <a:buNone/>
            </a:pPr>
            <a:r>
              <a:rPr lang="en-US" dirty="0"/>
              <a:t>        exit(1);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/* </a:t>
            </a:r>
            <a:r>
              <a:rPr lang="en-US" dirty="0"/>
              <a:t>This code actually copies the file. */</a:t>
            </a:r>
          </a:p>
          <a:p>
            <a:pPr marL="0" indent="0">
              <a:buNone/>
            </a:pPr>
            <a:r>
              <a:rPr lang="en-US" dirty="0"/>
              <a:t>    while(!</a:t>
            </a:r>
            <a:r>
              <a:rPr lang="en-US" dirty="0" err="1"/>
              <a:t>feof</a:t>
            </a:r>
            <a:r>
              <a:rPr lang="en-US" dirty="0"/>
              <a:t>(in))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ch</a:t>
            </a:r>
            <a:r>
              <a:rPr lang="en-US" dirty="0"/>
              <a:t> = </a:t>
            </a:r>
            <a:r>
              <a:rPr lang="en-US" dirty="0" err="1"/>
              <a:t>getc</a:t>
            </a:r>
            <a:r>
              <a:rPr lang="en-US" dirty="0"/>
              <a:t>(in);</a:t>
            </a:r>
          </a:p>
          <a:p>
            <a:pPr marL="0" indent="0">
              <a:buNone/>
            </a:pPr>
            <a:r>
              <a:rPr lang="en-US" dirty="0"/>
              <a:t>        if(!</a:t>
            </a:r>
            <a:r>
              <a:rPr lang="en-US" dirty="0" err="1"/>
              <a:t>feof</a:t>
            </a:r>
            <a:r>
              <a:rPr lang="en-US" dirty="0"/>
              <a:t>(in)) </a:t>
            </a:r>
            <a:r>
              <a:rPr lang="en-US" dirty="0" err="1"/>
              <a:t>putc</a:t>
            </a:r>
            <a:r>
              <a:rPr lang="en-US" dirty="0"/>
              <a:t>(</a:t>
            </a:r>
            <a:r>
              <a:rPr lang="en-US" dirty="0" err="1"/>
              <a:t>ch</a:t>
            </a:r>
            <a:r>
              <a:rPr lang="en-US" dirty="0"/>
              <a:t>, out);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fclose</a:t>
            </a:r>
            <a:r>
              <a:rPr lang="en-US" dirty="0"/>
              <a:t>(in);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fclose</a:t>
            </a:r>
            <a:r>
              <a:rPr lang="en-US" dirty="0"/>
              <a:t>(out);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0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programs so that you can supply file names from the keyboard at runtime.</a:t>
            </a:r>
          </a:p>
          <a:p>
            <a:r>
              <a:rPr lang="en-US" dirty="0" smtClean="0"/>
              <a:t>Try other file operation, for example string reading/writing, structure </a:t>
            </a:r>
            <a:r>
              <a:rPr lang="en-US" smtClean="0"/>
              <a:t>reading/writing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470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 File I/O</vt:lpstr>
      <vt:lpstr>File System Basics </vt:lpstr>
      <vt:lpstr>File opening modes</vt:lpstr>
      <vt:lpstr>PowerPoint Presentation</vt:lpstr>
      <vt:lpstr>PowerPoint Presentation</vt:lpstr>
      <vt:lpstr>PowerPoint Presentation</vt:lpstr>
      <vt:lpstr>File copy</vt:lpstr>
      <vt:lpstr>PowerPoint Presentation</vt:lpstr>
      <vt:lpstr>Your Job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console I/O</dc:title>
  <dc:creator>Windows User</dc:creator>
  <cp:lastModifiedBy>User</cp:lastModifiedBy>
  <cp:revision>32</cp:revision>
  <dcterms:created xsi:type="dcterms:W3CDTF">2020-10-16T05:48:15Z</dcterms:created>
  <dcterms:modified xsi:type="dcterms:W3CDTF">2023-01-29T14:33:52Z</dcterms:modified>
</cp:coreProperties>
</file>