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C543-125E-4CEC-82AA-627238256E6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1625-D26C-4CAA-A261-AB68C19E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1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C543-125E-4CEC-82AA-627238256E6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1625-D26C-4CAA-A261-AB68C19E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9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C543-125E-4CEC-82AA-627238256E6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1625-D26C-4CAA-A261-AB68C19E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959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C543-125E-4CEC-82AA-627238256E6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1625-D26C-4CAA-A261-AB68C19E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62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C543-125E-4CEC-82AA-627238256E6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1625-D26C-4CAA-A261-AB68C19E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26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C543-125E-4CEC-82AA-627238256E6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1625-D26C-4CAA-A261-AB68C19E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248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C543-125E-4CEC-82AA-627238256E6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1625-D26C-4CAA-A261-AB68C19E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63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C543-125E-4CEC-82AA-627238256E6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1625-D26C-4CAA-A261-AB68C19E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85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C543-125E-4CEC-82AA-627238256E6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1625-D26C-4CAA-A261-AB68C19E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76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C543-125E-4CEC-82AA-627238256E6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1625-D26C-4CAA-A261-AB68C19E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3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BC543-125E-4CEC-82AA-627238256E6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1625-D26C-4CAA-A261-AB68C19E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70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BC543-125E-4CEC-82AA-627238256E65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91625-D26C-4CAA-A261-AB68C19E9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93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 </a:t>
            </a:r>
            <a:r>
              <a:rPr lang="en-US" dirty="0" smtClean="0"/>
              <a:t>File </a:t>
            </a:r>
            <a:r>
              <a:rPr lang="en-US" dirty="0" smtClean="0"/>
              <a:t>I/O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 R </a:t>
            </a:r>
            <a:r>
              <a:rPr lang="en-US" dirty="0" err="1" smtClean="0"/>
              <a:t>Khandker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34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/>
              <a:t>File System Basics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A </a:t>
            </a:r>
            <a:r>
              <a:rPr lang="en-US" sz="2400" i="1" dirty="0"/>
              <a:t>file pointer </a:t>
            </a:r>
            <a:r>
              <a:rPr lang="en-US" sz="2400" dirty="0"/>
              <a:t>is </a:t>
            </a:r>
            <a:r>
              <a:rPr lang="en-US" sz="2400" dirty="0" smtClean="0"/>
              <a:t>a pointer </a:t>
            </a:r>
            <a:r>
              <a:rPr lang="en-US" sz="2400" dirty="0"/>
              <a:t>to a structure of type </a:t>
            </a:r>
            <a:r>
              <a:rPr lang="en-US" sz="2400" b="1" dirty="0"/>
              <a:t>FILE</a:t>
            </a:r>
            <a:r>
              <a:rPr lang="en-US" sz="2400" dirty="0"/>
              <a:t>. It points to information that defines various </a:t>
            </a:r>
            <a:r>
              <a:rPr lang="en-US" sz="2400" dirty="0" smtClean="0"/>
              <a:t>things about </a:t>
            </a:r>
            <a:r>
              <a:rPr lang="en-US" sz="2400" dirty="0"/>
              <a:t>the file, including its name, status, and the current position of the </a:t>
            </a:r>
            <a:r>
              <a:rPr lang="en-US" sz="2400" dirty="0" smtClean="0"/>
              <a:t>file.</a:t>
            </a:r>
          </a:p>
          <a:p>
            <a:r>
              <a:rPr lang="en-US" sz="2400" dirty="0"/>
              <a:t>In order to read or write files, your program needs to use</a:t>
            </a:r>
            <a:br>
              <a:rPr lang="en-US" sz="2400" dirty="0"/>
            </a:br>
            <a:r>
              <a:rPr lang="en-US" sz="2400" dirty="0"/>
              <a:t>file pointers. To obtain a file pointer variable, use a statement like this </a:t>
            </a:r>
            <a:br>
              <a:rPr lang="en-US" sz="2400" dirty="0"/>
            </a:b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FILE </a:t>
            </a:r>
            <a:r>
              <a:rPr lang="en-US" sz="2400" dirty="0"/>
              <a:t>*</a:t>
            </a:r>
            <a:r>
              <a:rPr lang="en-US" sz="2400" dirty="0" err="1"/>
              <a:t>fp</a:t>
            </a:r>
            <a:r>
              <a:rPr lang="en-US" sz="2400" dirty="0"/>
              <a:t>; </a:t>
            </a:r>
            <a:r>
              <a:rPr lang="en-US" sz="2400" dirty="0" smtClean="0"/>
              <a:t>//</a:t>
            </a:r>
            <a:r>
              <a:rPr lang="en-US" sz="2400" dirty="0" err="1" smtClean="0"/>
              <a:t>fp</a:t>
            </a:r>
            <a:r>
              <a:rPr lang="en-US" sz="2400" dirty="0" smtClean="0"/>
              <a:t> is a pointer to FILE type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Then you can open a file pointer using </a:t>
            </a:r>
            <a:r>
              <a:rPr lang="en-US" sz="2400" dirty="0" err="1" smtClean="0"/>
              <a:t>fopen</a:t>
            </a:r>
            <a:r>
              <a:rPr lang="en-US" sz="2400" dirty="0" smtClean="0"/>
              <a:t>() function as: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fp</a:t>
            </a:r>
            <a:r>
              <a:rPr lang="en-US" sz="2400" dirty="0" smtClean="0"/>
              <a:t> </a:t>
            </a:r>
            <a:r>
              <a:rPr lang="en-US" sz="2400" dirty="0"/>
              <a:t>= </a:t>
            </a:r>
            <a:r>
              <a:rPr lang="en-US" sz="2400" dirty="0" err="1"/>
              <a:t>fopen</a:t>
            </a:r>
            <a:r>
              <a:rPr lang="en-US" sz="2400" dirty="0"/>
              <a:t>("test", "w");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Here test is the name of the file to be opened, w is the mode of opening the file is write; i.e. you can only write to the file test now.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101436"/>
            <a:ext cx="4835236" cy="4975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305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opening modes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0" y="2895599"/>
            <a:ext cx="6038850" cy="3352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50" y="1447800"/>
            <a:ext cx="483418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531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However, in order to avoid any error in file operation it is common to use following set of instructions:</a:t>
            </a:r>
          </a:p>
          <a:p>
            <a:pPr marL="0" indent="0">
              <a:buNone/>
            </a:pPr>
            <a:r>
              <a:rPr lang="en-US" dirty="0" smtClean="0"/>
              <a:t>	If(</a:t>
            </a:r>
            <a:r>
              <a:rPr lang="en-US" dirty="0" err="1" smtClean="0"/>
              <a:t>fp</a:t>
            </a:r>
            <a:r>
              <a:rPr lang="en-US" dirty="0" smtClean="0"/>
              <a:t>==NULL){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dirty="0" err="1" smtClean="0"/>
              <a:t>printf</a:t>
            </a:r>
            <a:r>
              <a:rPr lang="en-US" dirty="0" smtClean="0"/>
              <a:t>(“cannot open file\n”);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exit (1);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r>
              <a:rPr lang="en-US" dirty="0"/>
              <a:t>The number of files that may be open at any one time is specified by </a:t>
            </a:r>
            <a:r>
              <a:rPr lang="en-US" b="1" dirty="0" smtClean="0"/>
              <a:t>FOPEN_MAX. </a:t>
            </a:r>
            <a:r>
              <a:rPr lang="en-US" dirty="0" smtClean="0"/>
              <a:t>This </a:t>
            </a:r>
            <a:r>
              <a:rPr lang="en-US" dirty="0"/>
              <a:t>value will usually be at least 8, but you must check your compiler’s </a:t>
            </a:r>
            <a:r>
              <a:rPr lang="en-US" dirty="0" smtClean="0"/>
              <a:t>documentation for </a:t>
            </a:r>
            <a:r>
              <a:rPr lang="en-US" dirty="0"/>
              <a:t>its exact value.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28800"/>
            <a:ext cx="6358127" cy="2170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164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0" y="305336"/>
            <a:ext cx="4572000" cy="62478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/>
              <a:t>/* KTOD: A key to disk program. */</a:t>
            </a:r>
          </a:p>
          <a:p>
            <a:r>
              <a:rPr lang="en-US" sz="2000" dirty="0"/>
              <a:t>#include &lt;</a:t>
            </a:r>
            <a:r>
              <a:rPr lang="en-US" sz="2000" dirty="0" err="1"/>
              <a:t>stdio.h</a:t>
            </a:r>
            <a:r>
              <a:rPr lang="en-US" sz="2000" dirty="0"/>
              <a:t>&gt;</a:t>
            </a:r>
          </a:p>
          <a:p>
            <a:r>
              <a:rPr lang="en-US" sz="2000" dirty="0"/>
              <a:t>#include &lt;</a:t>
            </a:r>
            <a:r>
              <a:rPr lang="en-US" sz="2000" dirty="0" err="1"/>
              <a:t>stdlib.h</a:t>
            </a:r>
            <a:r>
              <a:rPr lang="en-US" sz="2000" dirty="0"/>
              <a:t>&gt;</a:t>
            </a:r>
          </a:p>
          <a:p>
            <a:r>
              <a:rPr lang="en-US" sz="2000" dirty="0" err="1"/>
              <a:t>int</a:t>
            </a:r>
            <a:r>
              <a:rPr lang="en-US" sz="2000" dirty="0"/>
              <a:t> main()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/>
              <a:t>    FILE *</a:t>
            </a:r>
            <a:r>
              <a:rPr lang="en-US" sz="2000" dirty="0" err="1"/>
              <a:t>fp</a:t>
            </a:r>
            <a:r>
              <a:rPr lang="en-US" sz="2000" dirty="0"/>
              <a:t>;</a:t>
            </a:r>
          </a:p>
          <a:p>
            <a:r>
              <a:rPr lang="en-US" sz="2000" dirty="0"/>
              <a:t>    char </a:t>
            </a:r>
            <a:r>
              <a:rPr lang="en-US" sz="2000" dirty="0" err="1"/>
              <a:t>ch</a:t>
            </a:r>
            <a:r>
              <a:rPr lang="en-US" sz="2000" dirty="0"/>
              <a:t>;</a:t>
            </a:r>
          </a:p>
          <a:p>
            <a:endParaRPr lang="en-US" sz="2000" dirty="0" smtClean="0"/>
          </a:p>
          <a:p>
            <a:r>
              <a:rPr lang="en-US" sz="2000" dirty="0" smtClean="0"/>
              <a:t>    if</a:t>
            </a:r>
            <a:r>
              <a:rPr lang="en-US" sz="2000" dirty="0"/>
              <a:t>((</a:t>
            </a:r>
            <a:r>
              <a:rPr lang="en-US" sz="2000" dirty="0" err="1"/>
              <a:t>fp</a:t>
            </a:r>
            <a:r>
              <a:rPr lang="en-US" sz="2000" dirty="0"/>
              <a:t>=</a:t>
            </a:r>
            <a:r>
              <a:rPr lang="en-US" sz="2000" dirty="0" err="1"/>
              <a:t>fopen</a:t>
            </a:r>
            <a:r>
              <a:rPr lang="en-US" sz="2000" dirty="0"/>
              <a:t>("test1.txt", "w"))==NULL) {</a:t>
            </a:r>
          </a:p>
          <a:p>
            <a:r>
              <a:rPr lang="en-US" sz="2000" dirty="0"/>
              <a:t>    </a:t>
            </a:r>
            <a:r>
              <a:rPr lang="en-US" sz="2000" dirty="0" smtClean="0"/>
              <a:t>    </a:t>
            </a:r>
            <a:r>
              <a:rPr lang="en-US" sz="2000" dirty="0" err="1" smtClean="0"/>
              <a:t>printf</a:t>
            </a:r>
            <a:r>
              <a:rPr lang="en-US" sz="2000" dirty="0"/>
              <a:t>("Cannot open file.\n");</a:t>
            </a:r>
          </a:p>
          <a:p>
            <a:r>
              <a:rPr lang="en-US" sz="2000" dirty="0"/>
              <a:t>    </a:t>
            </a:r>
            <a:r>
              <a:rPr lang="en-US" sz="2000" dirty="0" smtClean="0"/>
              <a:t>    exit(1</a:t>
            </a:r>
            <a:r>
              <a:rPr lang="en-US" sz="2000" dirty="0"/>
              <a:t>);</a:t>
            </a:r>
          </a:p>
          <a:p>
            <a:r>
              <a:rPr lang="en-US" sz="2000" dirty="0"/>
              <a:t>    }</a:t>
            </a:r>
          </a:p>
          <a:p>
            <a:r>
              <a:rPr lang="en-US" sz="2000" dirty="0"/>
              <a:t>    do {</a:t>
            </a:r>
          </a:p>
          <a:p>
            <a:r>
              <a:rPr lang="en-US" sz="2000" dirty="0"/>
              <a:t>        </a:t>
            </a:r>
            <a:r>
              <a:rPr lang="en-US" sz="2000" dirty="0" err="1"/>
              <a:t>ch</a:t>
            </a:r>
            <a:r>
              <a:rPr lang="en-US" sz="2000" dirty="0"/>
              <a:t> = </a:t>
            </a:r>
            <a:r>
              <a:rPr lang="en-US" sz="2000" dirty="0" err="1"/>
              <a:t>getchar</a:t>
            </a:r>
            <a:r>
              <a:rPr lang="en-US" sz="2000" dirty="0"/>
              <a:t>();</a:t>
            </a:r>
          </a:p>
          <a:p>
            <a:r>
              <a:rPr lang="en-US" sz="2000" dirty="0"/>
              <a:t>        </a:t>
            </a:r>
            <a:r>
              <a:rPr lang="en-US" sz="2000" dirty="0" err="1"/>
              <a:t>putc</a:t>
            </a:r>
            <a:r>
              <a:rPr lang="en-US" sz="2000" dirty="0"/>
              <a:t>(</a:t>
            </a:r>
            <a:r>
              <a:rPr lang="en-US" sz="2000" dirty="0" err="1"/>
              <a:t>ch</a:t>
            </a:r>
            <a:r>
              <a:rPr lang="en-US" sz="2000" dirty="0"/>
              <a:t>, </a:t>
            </a:r>
            <a:r>
              <a:rPr lang="en-US" sz="2000" dirty="0" err="1"/>
              <a:t>fp</a:t>
            </a:r>
            <a:r>
              <a:rPr lang="en-US" sz="2000" dirty="0"/>
              <a:t>);</a:t>
            </a:r>
          </a:p>
          <a:p>
            <a:r>
              <a:rPr lang="en-US" sz="2000" dirty="0"/>
              <a:t>    } while (</a:t>
            </a:r>
            <a:r>
              <a:rPr lang="en-US" sz="2000" dirty="0" err="1"/>
              <a:t>ch</a:t>
            </a:r>
            <a:r>
              <a:rPr lang="en-US" sz="2000" dirty="0"/>
              <a:t> != '$');</a:t>
            </a:r>
          </a:p>
          <a:p>
            <a:r>
              <a:rPr lang="en-US" sz="2000" dirty="0"/>
              <a:t>    </a:t>
            </a:r>
            <a:endParaRPr lang="en-US" sz="2000" dirty="0" smtClean="0"/>
          </a:p>
          <a:p>
            <a:r>
              <a:rPr lang="en-US" sz="2000" dirty="0" smtClean="0"/>
              <a:t>    </a:t>
            </a:r>
            <a:r>
              <a:rPr lang="en-US" sz="2000" dirty="0" err="1" smtClean="0"/>
              <a:t>fclose</a:t>
            </a:r>
            <a:r>
              <a:rPr lang="en-US" sz="2000" dirty="0" smtClean="0"/>
              <a:t>(</a:t>
            </a:r>
            <a:r>
              <a:rPr lang="en-US" sz="2000" dirty="0" err="1" smtClean="0"/>
              <a:t>fp</a:t>
            </a:r>
            <a:r>
              <a:rPr lang="en-US" sz="2000" dirty="0"/>
              <a:t>);</a:t>
            </a:r>
          </a:p>
          <a:p>
            <a:r>
              <a:rPr lang="en-US" sz="2000" dirty="0"/>
              <a:t>    return 0;</a:t>
            </a:r>
          </a:p>
          <a:p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1673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167580"/>
            <a:ext cx="79248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/* DTOS: A program that reads files and displays them on the screen. */</a:t>
            </a:r>
          </a:p>
          <a:p>
            <a:r>
              <a:rPr lang="en-US" sz="2000" dirty="0"/>
              <a:t>#include &lt;</a:t>
            </a:r>
            <a:r>
              <a:rPr lang="en-US" sz="2000" dirty="0" err="1"/>
              <a:t>stdio.h</a:t>
            </a:r>
            <a:r>
              <a:rPr lang="en-US" sz="2000" dirty="0"/>
              <a:t>&gt;</a:t>
            </a:r>
          </a:p>
          <a:p>
            <a:r>
              <a:rPr lang="en-US" sz="2000" dirty="0"/>
              <a:t>#include &lt;</a:t>
            </a:r>
            <a:r>
              <a:rPr lang="en-US" sz="2000" dirty="0" err="1"/>
              <a:t>stdlib.h</a:t>
            </a:r>
            <a:r>
              <a:rPr lang="en-US" sz="2000" dirty="0"/>
              <a:t>&gt;</a:t>
            </a:r>
          </a:p>
          <a:p>
            <a:endParaRPr lang="en-US" sz="1200" dirty="0"/>
          </a:p>
          <a:p>
            <a:r>
              <a:rPr lang="en-US" sz="2000" dirty="0" err="1"/>
              <a:t>int</a:t>
            </a:r>
            <a:r>
              <a:rPr lang="en-US" sz="2000" dirty="0"/>
              <a:t> main()</a:t>
            </a:r>
          </a:p>
          <a:p>
            <a:r>
              <a:rPr lang="en-US" sz="2000" dirty="0"/>
              <a:t>{</a:t>
            </a:r>
          </a:p>
          <a:p>
            <a:r>
              <a:rPr lang="en-US" sz="2000" dirty="0"/>
              <a:t>    FILE *</a:t>
            </a:r>
            <a:r>
              <a:rPr lang="en-US" sz="2000" dirty="0" err="1"/>
              <a:t>fp</a:t>
            </a:r>
            <a:r>
              <a:rPr lang="en-US" sz="2000" dirty="0"/>
              <a:t>;</a:t>
            </a:r>
          </a:p>
          <a:p>
            <a:r>
              <a:rPr lang="en-US" sz="2000" dirty="0"/>
              <a:t>    char </a:t>
            </a:r>
            <a:r>
              <a:rPr lang="en-US" sz="2000" dirty="0" err="1"/>
              <a:t>ch</a:t>
            </a:r>
            <a:r>
              <a:rPr lang="en-US" sz="2000" dirty="0"/>
              <a:t>;</a:t>
            </a:r>
          </a:p>
          <a:p>
            <a:endParaRPr lang="en-US" sz="1200" dirty="0"/>
          </a:p>
          <a:p>
            <a:r>
              <a:rPr lang="en-US" sz="2000" dirty="0"/>
              <a:t>    if((</a:t>
            </a:r>
            <a:r>
              <a:rPr lang="en-US" sz="2000" dirty="0" err="1"/>
              <a:t>fp</a:t>
            </a:r>
            <a:r>
              <a:rPr lang="en-US" sz="2000" dirty="0"/>
              <a:t>=</a:t>
            </a:r>
            <a:r>
              <a:rPr lang="en-US" sz="2000" dirty="0" err="1"/>
              <a:t>fopen</a:t>
            </a:r>
            <a:r>
              <a:rPr lang="en-US" sz="2000" dirty="0"/>
              <a:t>("test.txt", "r"))==NULL) {</a:t>
            </a:r>
          </a:p>
          <a:p>
            <a:r>
              <a:rPr lang="en-US" sz="2000" dirty="0"/>
              <a:t>        </a:t>
            </a:r>
            <a:r>
              <a:rPr lang="en-US" sz="2000" dirty="0" err="1"/>
              <a:t>printf</a:t>
            </a:r>
            <a:r>
              <a:rPr lang="en-US" sz="2000" dirty="0"/>
              <a:t>("Cannot open file.\n");</a:t>
            </a:r>
          </a:p>
          <a:p>
            <a:r>
              <a:rPr lang="en-US" sz="2000" dirty="0"/>
              <a:t>        exit(1);</a:t>
            </a:r>
          </a:p>
          <a:p>
            <a:r>
              <a:rPr lang="en-US" sz="2000" dirty="0"/>
              <a:t>    }</a:t>
            </a:r>
          </a:p>
          <a:p>
            <a:r>
              <a:rPr lang="en-US" sz="2000" dirty="0"/>
              <a:t>    </a:t>
            </a:r>
            <a:r>
              <a:rPr lang="en-US" sz="2000" dirty="0" err="1"/>
              <a:t>ch</a:t>
            </a:r>
            <a:r>
              <a:rPr lang="en-US" sz="2000" dirty="0"/>
              <a:t> = </a:t>
            </a:r>
            <a:r>
              <a:rPr lang="en-US" sz="2000" dirty="0" err="1"/>
              <a:t>getc</a:t>
            </a:r>
            <a:r>
              <a:rPr lang="en-US" sz="2000" dirty="0"/>
              <a:t>(</a:t>
            </a:r>
            <a:r>
              <a:rPr lang="en-US" sz="2000" dirty="0" err="1"/>
              <a:t>fp</a:t>
            </a:r>
            <a:r>
              <a:rPr lang="en-US" sz="2000" dirty="0"/>
              <a:t>); /* read one character */</a:t>
            </a:r>
          </a:p>
          <a:p>
            <a:r>
              <a:rPr lang="en-US" sz="2000" dirty="0"/>
              <a:t>    while (</a:t>
            </a:r>
            <a:r>
              <a:rPr lang="en-US" sz="2000" dirty="0" err="1"/>
              <a:t>ch</a:t>
            </a:r>
            <a:r>
              <a:rPr lang="en-US" sz="2000" dirty="0"/>
              <a:t>!=EOF) { //check whether you reached end of the file or not</a:t>
            </a:r>
          </a:p>
          <a:p>
            <a:r>
              <a:rPr lang="en-US" sz="2000" dirty="0"/>
              <a:t>        </a:t>
            </a:r>
            <a:r>
              <a:rPr lang="en-US" sz="2000" dirty="0" err="1"/>
              <a:t>putchar</a:t>
            </a:r>
            <a:r>
              <a:rPr lang="en-US" sz="2000" dirty="0"/>
              <a:t>(</a:t>
            </a:r>
            <a:r>
              <a:rPr lang="en-US" sz="2000" dirty="0" err="1"/>
              <a:t>ch</a:t>
            </a:r>
            <a:r>
              <a:rPr lang="en-US" sz="2000" dirty="0"/>
              <a:t>); /* print on screen */</a:t>
            </a:r>
          </a:p>
          <a:p>
            <a:r>
              <a:rPr lang="en-US" sz="2000" dirty="0"/>
              <a:t>        </a:t>
            </a:r>
            <a:r>
              <a:rPr lang="en-US" sz="2000" dirty="0" err="1"/>
              <a:t>ch</a:t>
            </a:r>
            <a:r>
              <a:rPr lang="en-US" sz="2000" dirty="0"/>
              <a:t> = </a:t>
            </a:r>
            <a:r>
              <a:rPr lang="en-US" sz="2000" dirty="0" err="1"/>
              <a:t>getc</a:t>
            </a:r>
            <a:r>
              <a:rPr lang="en-US" sz="2000" dirty="0"/>
              <a:t>(</a:t>
            </a:r>
            <a:r>
              <a:rPr lang="en-US" sz="2000" dirty="0" err="1"/>
              <a:t>fp</a:t>
            </a:r>
            <a:r>
              <a:rPr lang="en-US" sz="2000" dirty="0"/>
              <a:t>);</a:t>
            </a:r>
          </a:p>
          <a:p>
            <a:r>
              <a:rPr lang="en-US" sz="2000" dirty="0"/>
              <a:t>    }</a:t>
            </a:r>
          </a:p>
          <a:p>
            <a:r>
              <a:rPr lang="en-US" sz="2000" dirty="0"/>
              <a:t>    </a:t>
            </a:r>
            <a:r>
              <a:rPr lang="en-US" sz="2000" dirty="0" err="1"/>
              <a:t>fclose</a:t>
            </a:r>
            <a:r>
              <a:rPr lang="en-US" sz="2000" dirty="0"/>
              <a:t>(</a:t>
            </a:r>
            <a:r>
              <a:rPr lang="en-US" sz="2000" dirty="0" err="1"/>
              <a:t>fp</a:t>
            </a:r>
            <a:r>
              <a:rPr lang="en-US" sz="2000" dirty="0"/>
              <a:t>);</a:t>
            </a:r>
          </a:p>
          <a:p>
            <a:r>
              <a:rPr lang="en-US" sz="2000" dirty="0"/>
              <a:t>    return 0;</a:t>
            </a:r>
          </a:p>
          <a:p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6855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File copy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It is wise to open file in binary file which can be used for text file as well.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#</a:t>
            </a:r>
            <a:r>
              <a:rPr lang="en-US" dirty="0"/>
              <a:t>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stdlib.h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    FILE *in, *out;</a:t>
            </a:r>
          </a:p>
          <a:p>
            <a:pPr marL="0" indent="0">
              <a:buNone/>
            </a:pPr>
            <a:r>
              <a:rPr lang="en-US" dirty="0"/>
              <a:t>    char </a:t>
            </a:r>
            <a:r>
              <a:rPr lang="en-US" dirty="0" err="1"/>
              <a:t>ch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if((in=</a:t>
            </a:r>
            <a:r>
              <a:rPr lang="en-US" dirty="0" err="1"/>
              <a:t>fopen</a:t>
            </a:r>
            <a:r>
              <a:rPr lang="en-US" dirty="0"/>
              <a:t>("searching.exe", "</a:t>
            </a:r>
            <a:r>
              <a:rPr lang="en-US" dirty="0" err="1"/>
              <a:t>rb</a:t>
            </a:r>
            <a:r>
              <a:rPr lang="en-US" dirty="0"/>
              <a:t>"))==NULL)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printf</a:t>
            </a:r>
            <a:r>
              <a:rPr lang="en-US" dirty="0"/>
              <a:t>("Cannot open source file.\n");</a:t>
            </a:r>
          </a:p>
          <a:p>
            <a:pPr marL="0" indent="0">
              <a:buNone/>
            </a:pPr>
            <a:r>
              <a:rPr lang="en-US" dirty="0"/>
              <a:t>        exit(1);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10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5562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if</a:t>
            </a:r>
            <a:r>
              <a:rPr lang="en-US" dirty="0"/>
              <a:t>((out=</a:t>
            </a:r>
            <a:r>
              <a:rPr lang="en-US" dirty="0" err="1"/>
              <a:t>fopen</a:t>
            </a:r>
            <a:r>
              <a:rPr lang="en-US" dirty="0"/>
              <a:t>("write_file.exe", "</a:t>
            </a:r>
            <a:r>
              <a:rPr lang="en-US" dirty="0" err="1"/>
              <a:t>wb</a:t>
            </a:r>
            <a:r>
              <a:rPr lang="en-US" dirty="0"/>
              <a:t>")) == NULL)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printf</a:t>
            </a:r>
            <a:r>
              <a:rPr lang="en-US" dirty="0"/>
              <a:t>("Cannot open destination file.\n");</a:t>
            </a:r>
          </a:p>
          <a:p>
            <a:pPr marL="0" indent="0">
              <a:buNone/>
            </a:pPr>
            <a:r>
              <a:rPr lang="en-US" dirty="0"/>
              <a:t>        exit(1);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/* </a:t>
            </a:r>
            <a:r>
              <a:rPr lang="en-US" dirty="0"/>
              <a:t>This code actually copies the file. */</a:t>
            </a:r>
          </a:p>
          <a:p>
            <a:pPr marL="0" indent="0">
              <a:buNone/>
            </a:pPr>
            <a:r>
              <a:rPr lang="en-US" dirty="0"/>
              <a:t>    while(!</a:t>
            </a:r>
            <a:r>
              <a:rPr lang="en-US" dirty="0" err="1"/>
              <a:t>feof</a:t>
            </a:r>
            <a:r>
              <a:rPr lang="en-US" dirty="0"/>
              <a:t>(in))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ch</a:t>
            </a:r>
            <a:r>
              <a:rPr lang="en-US" dirty="0"/>
              <a:t> = </a:t>
            </a:r>
            <a:r>
              <a:rPr lang="en-US" dirty="0" err="1"/>
              <a:t>getc</a:t>
            </a:r>
            <a:r>
              <a:rPr lang="en-US" dirty="0"/>
              <a:t>(in);</a:t>
            </a:r>
          </a:p>
          <a:p>
            <a:pPr marL="0" indent="0">
              <a:buNone/>
            </a:pPr>
            <a:r>
              <a:rPr lang="en-US" dirty="0"/>
              <a:t>        if(!</a:t>
            </a:r>
            <a:r>
              <a:rPr lang="en-US" dirty="0" err="1"/>
              <a:t>feof</a:t>
            </a:r>
            <a:r>
              <a:rPr lang="en-US" dirty="0"/>
              <a:t>(in)) </a:t>
            </a:r>
            <a:r>
              <a:rPr lang="en-US" dirty="0" err="1"/>
              <a:t>putc</a:t>
            </a:r>
            <a:r>
              <a:rPr lang="en-US" dirty="0"/>
              <a:t>(</a:t>
            </a:r>
            <a:r>
              <a:rPr lang="en-US" dirty="0" err="1"/>
              <a:t>ch</a:t>
            </a:r>
            <a:r>
              <a:rPr lang="en-US" dirty="0"/>
              <a:t>, out);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fclose</a:t>
            </a:r>
            <a:r>
              <a:rPr lang="en-US" dirty="0"/>
              <a:t>(in);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fclose</a:t>
            </a:r>
            <a:r>
              <a:rPr lang="en-US" dirty="0"/>
              <a:t>(out);</a:t>
            </a:r>
          </a:p>
          <a:p>
            <a:pPr marL="0" indent="0">
              <a:buNone/>
            </a:pPr>
            <a:r>
              <a:rPr lang="en-US" dirty="0"/>
              <a:t>    return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709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Job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Modify the programs so that you can supply file names from the keyboard at runtime.</a:t>
            </a:r>
          </a:p>
          <a:p>
            <a:r>
              <a:rPr lang="en-US" dirty="0" smtClean="0"/>
              <a:t>Try other file operation, for example string reading/writing, structure </a:t>
            </a:r>
            <a:r>
              <a:rPr lang="en-US" smtClean="0"/>
              <a:t>reading/writing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28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470</Words>
  <Application>Microsoft Office PowerPoint</Application>
  <PresentationFormat>On-screen Show (4:3)</PresentationFormat>
  <Paragraphs>87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 File I/O</vt:lpstr>
      <vt:lpstr>File System Basics </vt:lpstr>
      <vt:lpstr>File opening modes</vt:lpstr>
      <vt:lpstr>PowerPoint Presentation</vt:lpstr>
      <vt:lpstr>PowerPoint Presentation</vt:lpstr>
      <vt:lpstr>PowerPoint Presentation</vt:lpstr>
      <vt:lpstr>File copy</vt:lpstr>
      <vt:lpstr>PowerPoint Presentation</vt:lpstr>
      <vt:lpstr>Your Job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console I/O</dc:title>
  <dc:creator>Windows User</dc:creator>
  <cp:lastModifiedBy>User</cp:lastModifiedBy>
  <cp:revision>32</cp:revision>
  <dcterms:created xsi:type="dcterms:W3CDTF">2020-10-16T05:48:15Z</dcterms:created>
  <dcterms:modified xsi:type="dcterms:W3CDTF">2023-01-29T14:33:52Z</dcterms:modified>
</cp:coreProperties>
</file>