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85" r:id="rId3"/>
    <p:sldId id="279" r:id="rId4"/>
    <p:sldId id="28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3333FF"/>
    <a:srgbClr val="580A08"/>
    <a:srgbClr val="006600"/>
    <a:srgbClr val="19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11" autoAdjust="0"/>
  </p:normalViewPr>
  <p:slideViewPr>
    <p:cSldViewPr>
      <p:cViewPr varScale="1">
        <p:scale>
          <a:sx n="51" d="100"/>
          <a:sy n="51" d="100"/>
        </p:scale>
        <p:origin x="-124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2F174-30D0-48FC-AF2F-3F6A14D4FEF8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B900C-349E-4A95-8ACE-1DFCDC391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F0696-BE3A-4095-A865-D48431585DEC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E33D-260A-4548-9A36-64EB03C2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990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base"/>
            <a:r>
              <a:rPr lang="en-US" sz="8000" b="1" dirty="0" smtClean="0">
                <a:solidFill>
                  <a:srgbClr val="FF0000"/>
                </a:solidFill>
                <a:latin typeface="Maiandra GD" pitchFamily="34" charset="0"/>
              </a:rPr>
              <a:t>MGT 104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447800"/>
            <a:ext cx="7772400" cy="5181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base"/>
            <a:endParaRPr lang="en-US" sz="8000" b="1" dirty="0" smtClean="0">
              <a:solidFill>
                <a:srgbClr val="00B050"/>
              </a:solidFill>
              <a:latin typeface="Maiandra GD" pitchFamily="34" charset="0"/>
            </a:endParaRPr>
          </a:p>
          <a:p>
            <a:pPr fontAlgn="base"/>
            <a:r>
              <a:rPr lang="en-US" sz="8000" b="1" dirty="0" smtClean="0">
                <a:solidFill>
                  <a:srgbClr val="00B050"/>
                </a:solidFill>
                <a:latin typeface="Maiandra GD" pitchFamily="34" charset="0"/>
              </a:rPr>
              <a:t>Micro Economics</a:t>
            </a:r>
          </a:p>
          <a:p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5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900" b="1" dirty="0" smtClean="0">
                <a:solidFill>
                  <a:srgbClr val="FF0000"/>
                </a:solidFill>
                <a:latin typeface="Agency FB" pitchFamily="34" charset="0"/>
              </a:rPr>
              <a:t>Price Elasticity of Supply (PES)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610600" cy="685800"/>
          </a:xfrm>
        </p:spPr>
        <p:txBody>
          <a:bodyPr>
            <a:noAutofit/>
          </a:bodyPr>
          <a:lstStyle/>
          <a:p>
            <a:pPr fontAlgn="base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</a:br>
            <a: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  <a:t/>
            </a:r>
            <a:b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600"/>
            <a:ext cx="8991600" cy="6096000"/>
          </a:xfrm>
        </p:spPr>
        <p:txBody>
          <a:bodyPr>
            <a:normAutofit/>
          </a:bodyPr>
          <a:lstStyle/>
          <a:p>
            <a:pPr algn="just" fontAlgn="base"/>
            <a:r>
              <a:rPr lang="en-US" sz="5400" b="1" dirty="0" smtClean="0">
                <a:solidFill>
                  <a:srgbClr val="FF0000"/>
                </a:solidFill>
                <a:latin typeface="Agency FB" pitchFamily="34" charset="0"/>
              </a:rPr>
              <a:t>In year 1, Company A sold 1,000 units of a product at a price of $5. In year 2, the price increased to $7, and the company increased supply to 1,500 units. To calculate the </a:t>
            </a:r>
            <a:r>
              <a:rPr lang="en-US" sz="5400" b="1" dirty="0" smtClean="0">
                <a:solidFill>
                  <a:srgbClr val="FF0000"/>
                </a:solidFill>
                <a:latin typeface="Agency FB" pitchFamily="34" charset="0"/>
              </a:rPr>
              <a:t>PES.</a:t>
            </a:r>
            <a:endParaRPr lang="en-US" sz="5400" b="1" dirty="0" smtClean="0">
              <a:solidFill>
                <a:srgbClr val="FF0000"/>
              </a:solidFill>
              <a:latin typeface="Agency FB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610600" cy="685800"/>
          </a:xfrm>
        </p:spPr>
        <p:txBody>
          <a:bodyPr>
            <a:noAutofit/>
          </a:bodyPr>
          <a:lstStyle/>
          <a:p>
            <a:pPr fontAlgn="base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</a:br>
            <a: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  <a:t/>
            </a:r>
            <a:b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600"/>
            <a:ext cx="8991600" cy="6096000"/>
          </a:xfrm>
        </p:spPr>
        <p:txBody>
          <a:bodyPr>
            <a:normAutofit/>
          </a:bodyPr>
          <a:lstStyle/>
          <a:p>
            <a:pPr algn="just" fontAlgn="base"/>
            <a:r>
              <a:rPr lang="en-US" sz="5400" b="1" dirty="0" smtClean="0">
                <a:solidFill>
                  <a:srgbClr val="FF0000"/>
                </a:solidFill>
                <a:latin typeface="Agency FB" pitchFamily="34" charset="0"/>
              </a:rPr>
              <a:t>Last year, Company B sold 5,000 </a:t>
            </a:r>
            <a:r>
              <a:rPr lang="en-US" sz="5400" b="1" dirty="0" smtClean="0">
                <a:solidFill>
                  <a:srgbClr val="FF0000"/>
                </a:solidFill>
                <a:latin typeface="Agency FB" pitchFamily="34" charset="0"/>
              </a:rPr>
              <a:t>watches </a:t>
            </a:r>
            <a:r>
              <a:rPr lang="en-US" sz="5400" b="1" dirty="0" smtClean="0">
                <a:solidFill>
                  <a:srgbClr val="FF0000"/>
                </a:solidFill>
                <a:latin typeface="Agency FB" pitchFamily="34" charset="0"/>
              </a:rPr>
              <a:t>at a price of $10 each. This year, the price increased to $17, and the company increased supply to 5,500.</a:t>
            </a:r>
            <a:endParaRPr lang="en-US" sz="5400" b="1" dirty="0" smtClean="0">
              <a:solidFill>
                <a:srgbClr val="FF0000"/>
              </a:solidFill>
              <a:latin typeface="Agency FB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610600" cy="685800"/>
          </a:xfrm>
        </p:spPr>
        <p:txBody>
          <a:bodyPr>
            <a:noAutofit/>
          </a:bodyPr>
          <a:lstStyle/>
          <a:p>
            <a:pPr fontAlgn="base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</a:br>
            <a: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  <a:t/>
            </a:r>
            <a:b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600"/>
            <a:ext cx="8991600" cy="6096000"/>
          </a:xfrm>
        </p:spPr>
        <p:txBody>
          <a:bodyPr>
            <a:normAutofit/>
          </a:bodyPr>
          <a:lstStyle/>
          <a:p>
            <a:pPr algn="just" fontAlgn="base"/>
            <a:endParaRPr lang="en-US" sz="5400" b="1" dirty="0" smtClean="0">
              <a:solidFill>
                <a:srgbClr val="FF0000"/>
              </a:solidFill>
              <a:latin typeface="Agency FB" pitchFamily="34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8200"/>
            <a:ext cx="8911751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610600" cy="685800"/>
          </a:xfrm>
        </p:spPr>
        <p:txBody>
          <a:bodyPr>
            <a:noAutofit/>
          </a:bodyPr>
          <a:lstStyle/>
          <a:p>
            <a:pPr fontAlgn="base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</a:br>
            <a: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  <a:t/>
            </a:r>
            <a:b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600"/>
            <a:ext cx="8991600" cy="6096000"/>
          </a:xfrm>
        </p:spPr>
        <p:txBody>
          <a:bodyPr>
            <a:normAutofit fontScale="85000" lnSpcReduction="10000"/>
          </a:bodyPr>
          <a:lstStyle/>
          <a:p>
            <a:pPr algn="just" fontAlgn="base"/>
            <a:r>
              <a:rPr lang="en-US" sz="5400" b="1" dirty="0" smtClean="0">
                <a:solidFill>
                  <a:srgbClr val="FF0000"/>
                </a:solidFill>
                <a:latin typeface="Agency FB" pitchFamily="34" charset="0"/>
              </a:rPr>
              <a:t>In recent months, the price of avocados has increased from £0.90 to £1.45. </a:t>
            </a:r>
            <a:r>
              <a:rPr lang="en-US" sz="5400" b="1" dirty="0" err="1" smtClean="0">
                <a:solidFill>
                  <a:srgbClr val="FF0000"/>
                </a:solidFill>
                <a:latin typeface="Agency FB" pitchFamily="34" charset="0"/>
              </a:rPr>
              <a:t>Bewdley</a:t>
            </a:r>
            <a:r>
              <a:rPr lang="en-US" sz="5400" b="1" dirty="0" smtClean="0">
                <a:solidFill>
                  <a:srgbClr val="FF0000"/>
                </a:solidFill>
                <a:latin typeface="Agency FB" pitchFamily="34" charset="0"/>
              </a:rPr>
              <a:t> Farm Shop in Wales have sought to </a:t>
            </a:r>
            <a:r>
              <a:rPr lang="en-US" sz="5400" b="1" dirty="0" smtClean="0">
                <a:solidFill>
                  <a:srgbClr val="FF0000"/>
                </a:solidFill>
                <a:latin typeface="Agency FB" pitchFamily="34" charset="0"/>
              </a:rPr>
              <a:t>maximize </a:t>
            </a:r>
            <a:r>
              <a:rPr lang="en-US" sz="5400" b="1" dirty="0" smtClean="0">
                <a:solidFill>
                  <a:srgbClr val="FF0000"/>
                </a:solidFill>
                <a:latin typeface="Agency FB" pitchFamily="34" charset="0"/>
              </a:rPr>
              <a:t>their profits by increasing the quantity supplied to market. They have been able to increase the supply of avocados from 110 units a week to 120 units a week. Calculate the PES of avocados and explain one reason for the </a:t>
            </a:r>
            <a:r>
              <a:rPr lang="en-US" sz="5400" b="1" dirty="0" smtClean="0">
                <a:solidFill>
                  <a:srgbClr val="FF0000"/>
                </a:solidFill>
                <a:latin typeface="Agency FB" pitchFamily="34" charset="0"/>
              </a:rPr>
              <a:t>value.</a:t>
            </a:r>
            <a:endParaRPr lang="en-US" sz="5400" b="1" dirty="0" smtClean="0">
              <a:solidFill>
                <a:srgbClr val="FF0000"/>
              </a:solidFill>
              <a:latin typeface="Agency FB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610600" cy="685800"/>
          </a:xfrm>
        </p:spPr>
        <p:txBody>
          <a:bodyPr>
            <a:noAutofit/>
          </a:bodyPr>
          <a:lstStyle/>
          <a:p>
            <a:pPr fontAlgn="base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</a:br>
            <a: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  <a:t/>
            </a:r>
            <a:b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600"/>
            <a:ext cx="8991600" cy="6096000"/>
          </a:xfrm>
        </p:spPr>
        <p:txBody>
          <a:bodyPr>
            <a:normAutofit/>
          </a:bodyPr>
          <a:lstStyle/>
          <a:p>
            <a:pPr algn="just" fontAlgn="base"/>
            <a:r>
              <a:rPr lang="en-US" sz="4800" b="1" dirty="0" smtClean="0">
                <a:solidFill>
                  <a:srgbClr val="3333FF"/>
                </a:solidFill>
                <a:latin typeface="Agency FB" pitchFamily="34" charset="0"/>
              </a:rPr>
              <a:t>A </a:t>
            </a:r>
            <a:r>
              <a:rPr lang="en-US" sz="4800" b="1" dirty="0" smtClean="0">
                <a:solidFill>
                  <a:srgbClr val="3333FF"/>
                </a:solidFill>
                <a:latin typeface="Agency FB" pitchFamily="34" charset="0"/>
              </a:rPr>
              <a:t>local bakery that increases its bread supply from 200 to 300 loaves due to a price rise from £2 to £2.50 per loaf</a:t>
            </a:r>
            <a:r>
              <a:rPr lang="en-US" sz="4800" b="1" dirty="0" smtClean="0">
                <a:solidFill>
                  <a:srgbClr val="3333FF"/>
                </a:solidFill>
                <a:latin typeface="Agency FB" pitchFamily="34" charset="0"/>
              </a:rPr>
              <a:t>.</a:t>
            </a:r>
          </a:p>
          <a:p>
            <a:pPr algn="just" fontAlgn="base"/>
            <a:r>
              <a:rPr lang="en-US" sz="4800" b="1" dirty="0" smtClean="0">
                <a:solidFill>
                  <a:srgbClr val="C00000"/>
                </a:solidFill>
                <a:latin typeface="Agency FB" pitchFamily="34" charset="0"/>
              </a:rPr>
              <a:t>A tech company that increases the production of its gadgets from 10,000 to 12,000 units following a price increase from £300 to £330.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610600" cy="685800"/>
          </a:xfrm>
        </p:spPr>
        <p:txBody>
          <a:bodyPr>
            <a:noAutofit/>
          </a:bodyPr>
          <a:lstStyle/>
          <a:p>
            <a:pPr fontAlgn="base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Maiandra GD" pitchFamily="34" charset="0"/>
              </a:rPr>
            </a:br>
            <a: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  <a:t/>
            </a:r>
            <a:br>
              <a:rPr lang="en-US" sz="4800" b="1" dirty="0" smtClean="0">
                <a:solidFill>
                  <a:srgbClr val="C00000"/>
                </a:solidFill>
                <a:latin typeface="Maiandra GD" pitchFamily="34" charset="0"/>
              </a:rPr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8991600" cy="6477000"/>
          </a:xfrm>
        </p:spPr>
        <p:txBody>
          <a:bodyPr>
            <a:normAutofit/>
          </a:bodyPr>
          <a:lstStyle/>
          <a:p>
            <a:pPr algn="just"/>
            <a:r>
              <a:rPr lang="en-US" sz="4800" b="1" dirty="0" smtClean="0">
                <a:solidFill>
                  <a:srgbClr val="C00000"/>
                </a:solidFill>
                <a:latin typeface="Agency FB" pitchFamily="34" charset="0"/>
              </a:rPr>
              <a:t>A </a:t>
            </a:r>
            <a:r>
              <a:rPr lang="en-US" sz="4800" b="1" dirty="0" smtClean="0">
                <a:solidFill>
                  <a:srgbClr val="C00000"/>
                </a:solidFill>
                <a:latin typeface="Agency FB" pitchFamily="34" charset="0"/>
              </a:rPr>
              <a:t>farmer increases the supply of carrots from 1,000 to 1,200 units when the price increases from £1 to £1.10 per unit. Calculate the PES.</a:t>
            </a:r>
          </a:p>
          <a:p>
            <a:pPr algn="just"/>
            <a:r>
              <a:rPr lang="en-US" sz="4800" b="1" dirty="0" smtClean="0">
                <a:solidFill>
                  <a:srgbClr val="FF33CC"/>
                </a:solidFill>
                <a:latin typeface="Agency FB" pitchFamily="34" charset="0"/>
              </a:rPr>
              <a:t>A </a:t>
            </a:r>
            <a:r>
              <a:rPr lang="en-US" sz="4800" b="1" dirty="0" smtClean="0">
                <a:solidFill>
                  <a:srgbClr val="FF33CC"/>
                </a:solidFill>
                <a:latin typeface="Agency FB" pitchFamily="34" charset="0"/>
              </a:rPr>
              <a:t>clothing manufacturer reduces the supply of a particular dress from 500 to 450 units after the price decreases from £50 to £45. Determine the PES.</a:t>
            </a:r>
          </a:p>
          <a:p>
            <a:pPr algn="just" fontAlgn="base"/>
            <a:endParaRPr lang="en-US" sz="4800" b="1" dirty="0" smtClean="0">
              <a:solidFill>
                <a:srgbClr val="C00000"/>
              </a:solidFill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</TotalTime>
  <Words>163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MGT 104</vt:lpstr>
      <vt:lpstr>Price Elasticity of Supply (PES) </vt:lpstr>
      <vt:lpstr>            </vt:lpstr>
      <vt:lpstr>            </vt:lpstr>
      <vt:lpstr>            </vt:lpstr>
      <vt:lpstr>            </vt:lpstr>
      <vt:lpstr>            </vt:lpstr>
      <vt:lpstr>            </vt:lpstr>
    </vt:vector>
  </TitlesOfParts>
  <Company>VUB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Some Factors of Organizational Culture in Retaining Employees in Readymade Garments Industries in Bangladesh: An observation</dc:title>
  <dc:creator>THM</dc:creator>
  <cp:lastModifiedBy>ASUS</cp:lastModifiedBy>
  <cp:revision>240</cp:revision>
  <dcterms:created xsi:type="dcterms:W3CDTF">2016-06-25T02:18:22Z</dcterms:created>
  <dcterms:modified xsi:type="dcterms:W3CDTF">2024-11-13T14:47:14Z</dcterms:modified>
</cp:coreProperties>
</file>