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6EF83-AF2B-4978-B362-8E766848585C}" type="datetimeFigureOut">
              <a:rPr lang="en-US" smtClean="0"/>
              <a:pPr/>
              <a:t>5/7/2014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AAFE7-8E09-4D27-921E-58BC66312D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6EF83-AF2B-4978-B362-8E766848585C}" type="datetimeFigureOut">
              <a:rPr lang="en-US" smtClean="0"/>
              <a:pPr/>
              <a:t>5/7/2014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AAFE7-8E09-4D27-921E-58BC66312D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6EF83-AF2B-4978-B362-8E766848585C}" type="datetimeFigureOut">
              <a:rPr lang="en-US" smtClean="0"/>
              <a:pPr/>
              <a:t>5/7/2014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AAFE7-8E09-4D27-921E-58BC66312D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6EF83-AF2B-4978-B362-8E766848585C}" type="datetimeFigureOut">
              <a:rPr lang="en-US" smtClean="0"/>
              <a:pPr/>
              <a:t>5/7/2014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AAFE7-8E09-4D27-921E-58BC66312D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6EF83-AF2B-4978-B362-8E766848585C}" type="datetimeFigureOut">
              <a:rPr lang="en-US" smtClean="0"/>
              <a:pPr/>
              <a:t>5/7/2014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AAFE7-8E09-4D27-921E-58BC66312D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6EF83-AF2B-4978-B362-8E766848585C}" type="datetimeFigureOut">
              <a:rPr lang="en-US" smtClean="0"/>
              <a:pPr/>
              <a:t>5/7/2014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AAFE7-8E09-4D27-921E-58BC66312D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6EF83-AF2B-4978-B362-8E766848585C}" type="datetimeFigureOut">
              <a:rPr lang="en-US" smtClean="0"/>
              <a:pPr/>
              <a:t>5/7/2014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AAFE7-8E09-4D27-921E-58BC66312D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6EF83-AF2B-4978-B362-8E766848585C}" type="datetimeFigureOut">
              <a:rPr lang="en-US" smtClean="0"/>
              <a:pPr/>
              <a:t>5/7/2014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AAFE7-8E09-4D27-921E-58BC66312D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6EF83-AF2B-4978-B362-8E766848585C}" type="datetimeFigureOut">
              <a:rPr lang="en-US" smtClean="0"/>
              <a:pPr/>
              <a:t>5/7/2014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AAFE7-8E09-4D27-921E-58BC66312D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6EF83-AF2B-4978-B362-8E766848585C}" type="datetimeFigureOut">
              <a:rPr lang="en-US" smtClean="0"/>
              <a:pPr/>
              <a:t>5/7/2014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AAFE7-8E09-4D27-921E-58BC66312D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6EF83-AF2B-4978-B362-8E766848585C}" type="datetimeFigureOut">
              <a:rPr lang="en-US" smtClean="0"/>
              <a:pPr/>
              <a:t>5/7/2014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AAFE7-8E09-4D27-921E-58BC66312D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6EF83-AF2B-4978-B362-8E766848585C}" type="datetimeFigureOut">
              <a:rPr lang="en-US" smtClean="0"/>
              <a:pPr/>
              <a:t>5/7/2014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3AAFE7-8E09-4D27-921E-58BC66312DE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620688"/>
            <a:ext cx="7297291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7" y="1231475"/>
            <a:ext cx="7200799" cy="327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620688"/>
            <a:ext cx="8064896" cy="5405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04664"/>
            <a:ext cx="8671602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7056784" cy="1257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1484784"/>
            <a:ext cx="6768752" cy="51819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260648"/>
            <a:ext cx="7280315" cy="563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60648"/>
            <a:ext cx="7920880" cy="4112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4653137"/>
            <a:ext cx="7488832" cy="2022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7" y="188640"/>
            <a:ext cx="7344816" cy="3101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3068960"/>
            <a:ext cx="7272808" cy="33957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22508"/>
            <a:ext cx="6984776" cy="6539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0</Words>
  <Application>Microsoft Office PowerPoint</Application>
  <PresentationFormat>On-screen Show (4:3)</PresentationFormat>
  <Paragraphs>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Reviewer</dc:creator>
  <cp:lastModifiedBy>Reviewer</cp:lastModifiedBy>
  <cp:revision>29</cp:revision>
  <dcterms:created xsi:type="dcterms:W3CDTF">2013-02-27T03:03:05Z</dcterms:created>
  <dcterms:modified xsi:type="dcterms:W3CDTF">2014-05-07T07:12:41Z</dcterms:modified>
</cp:coreProperties>
</file>