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FABD2-DD43-41EB-9F98-ADA1C5B0A464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783F-2AE4-4933-A3C5-7910EBF7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6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class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Morning Everyone</a:t>
            </a:r>
            <a:endParaRPr lang="en-US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Today’s Content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1. Meaning of business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etter</a:t>
            </a:r>
          </a:p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2.Essential conditions of ideal business letter</a:t>
            </a:r>
          </a:p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3.Functions of a business letter</a:t>
            </a:r>
          </a:p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4.Planning a business letter.</a:t>
            </a:r>
          </a:p>
          <a:p>
            <a:pPr>
              <a:buNone/>
            </a:pP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Letter</a:t>
            </a:r>
            <a:endParaRPr lang="en-US" sz="5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hank-you-letter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76800" y="1524000"/>
            <a:ext cx="39624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1143000" y="1752600"/>
            <a:ext cx="297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written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message 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 person to another, usually put in an envelope 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sent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by 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post.</a:t>
            </a:r>
            <a:endParaRPr lang="en-US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Types of Letter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Business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Employee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Informational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4.Job Application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5.Interview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6.Job Offer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7.Recommendation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8.Resignation Letter</a:t>
            </a:r>
          </a:p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9.Thank You, Appreciation and Congratulations Letter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Business Letter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According to W.J Weston “ Any written thing directed to conduct business is called a business letter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ab33c29-2dc8-4c3c-82ae-c7ebbd906939.sized-1000x1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819400"/>
            <a:ext cx="32004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Essential Conditions of ideal business letter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1. Definite Structure            13. Coherence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2. Planning                           14. Appropriate timing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3, Simplicity                         15. Inducing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4. Conciseness                      16. Tact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5. Relevance                         17. The positive and pleasant approach                        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6. Completeness                    18. Sincerity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7. Specific Purpose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8. Clearness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9. Free from error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10. Attractive format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11. Courtesy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12. You attitude</a:t>
            </a: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Functions of a business letter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functions-of-a-business-lett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848600" cy="4724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Planning a business letter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of Planning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        the main purpose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secondary purpose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Gather relevant information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Evaluate       the readers position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Determine   the approach.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Session</a:t>
            </a:r>
            <a:endParaRPr lang="en-US" dirty="0"/>
          </a:p>
        </p:txBody>
      </p:sp>
      <p:pic>
        <p:nvPicPr>
          <p:cNvPr id="4" name="Content Placeholder 3" descr="v16-f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8001000" cy="5486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9th class</vt:lpstr>
      <vt:lpstr>Today’s Content</vt:lpstr>
      <vt:lpstr> Letter</vt:lpstr>
      <vt:lpstr>Types of Letter</vt:lpstr>
      <vt:lpstr>Business Letter</vt:lpstr>
      <vt:lpstr>Essential Conditions of ideal business letter</vt:lpstr>
      <vt:lpstr>Functions of a business letter</vt:lpstr>
      <vt:lpstr>Planning a business letter</vt:lpstr>
      <vt:lpstr>End of the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class</dc:title>
  <dc:creator>SHAHED</dc:creator>
  <cp:lastModifiedBy>SHAHED</cp:lastModifiedBy>
  <cp:revision>15</cp:revision>
  <dcterms:created xsi:type="dcterms:W3CDTF">2019-09-17T13:46:10Z</dcterms:created>
  <dcterms:modified xsi:type="dcterms:W3CDTF">2019-09-28T04:57:15Z</dcterms:modified>
</cp:coreProperties>
</file>