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FABD2-DD43-41EB-9F98-ADA1C5B0A464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783F-2AE4-4933-A3C5-7910EBF7BD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FABD2-DD43-41EB-9F98-ADA1C5B0A464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783F-2AE4-4933-A3C5-7910EBF7BD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FABD2-DD43-41EB-9F98-ADA1C5B0A464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783F-2AE4-4933-A3C5-7910EBF7BD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FABD2-DD43-41EB-9F98-ADA1C5B0A464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783F-2AE4-4933-A3C5-7910EBF7BD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FABD2-DD43-41EB-9F98-ADA1C5B0A464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783F-2AE4-4933-A3C5-7910EBF7BD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FABD2-DD43-41EB-9F98-ADA1C5B0A464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783F-2AE4-4933-A3C5-7910EBF7BD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FABD2-DD43-41EB-9F98-ADA1C5B0A464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783F-2AE4-4933-A3C5-7910EBF7BD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FABD2-DD43-41EB-9F98-ADA1C5B0A464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783F-2AE4-4933-A3C5-7910EBF7BD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FABD2-DD43-41EB-9F98-ADA1C5B0A464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783F-2AE4-4933-A3C5-7910EBF7BD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FABD2-DD43-41EB-9F98-ADA1C5B0A464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783F-2AE4-4933-A3C5-7910EBF7BD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FABD2-DD43-41EB-9F98-ADA1C5B0A464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783F-2AE4-4933-A3C5-7910EBF7BD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CFABD2-DD43-41EB-9F98-ADA1C5B0A464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A4783F-2AE4-4933-A3C5-7910EBF7BD5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60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6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class</a:t>
            </a:r>
            <a:endParaRPr lang="en-US" sz="6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6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Good Morning Everyone</a:t>
            </a:r>
            <a:endParaRPr lang="en-US" sz="6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Today’s Content</a:t>
            </a:r>
            <a:endParaRPr lang="en-US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i="1" dirty="0" smtClean="0">
                <a:latin typeface="Times New Roman" pitchFamily="18" charset="0"/>
                <a:cs typeface="Times New Roman" pitchFamily="18" charset="0"/>
              </a:rPr>
              <a:t>1. Meaning of business </a:t>
            </a:r>
            <a:r>
              <a:rPr lang="en-US" sz="4000" i="1" dirty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4000" i="1" dirty="0" smtClean="0">
                <a:latin typeface="Times New Roman" pitchFamily="18" charset="0"/>
                <a:cs typeface="Times New Roman" pitchFamily="18" charset="0"/>
              </a:rPr>
              <a:t>etter</a:t>
            </a:r>
          </a:p>
          <a:p>
            <a:r>
              <a:rPr lang="en-US" sz="4000" i="1" dirty="0" smtClean="0">
                <a:latin typeface="Times New Roman" pitchFamily="18" charset="0"/>
                <a:cs typeface="Times New Roman" pitchFamily="18" charset="0"/>
              </a:rPr>
              <a:t>2.Essential conditions of ideal business letter</a:t>
            </a:r>
          </a:p>
          <a:p>
            <a:r>
              <a:rPr lang="en-US" sz="4000" i="1" dirty="0" smtClean="0">
                <a:latin typeface="Times New Roman" pitchFamily="18" charset="0"/>
                <a:cs typeface="Times New Roman" pitchFamily="18" charset="0"/>
              </a:rPr>
              <a:t>3.Functions of a business letter</a:t>
            </a:r>
          </a:p>
          <a:p>
            <a:r>
              <a:rPr lang="en-US" sz="4000" i="1" dirty="0" smtClean="0">
                <a:latin typeface="Times New Roman" pitchFamily="18" charset="0"/>
                <a:cs typeface="Times New Roman" pitchFamily="18" charset="0"/>
              </a:rPr>
              <a:t>4.Planning a business letter.</a:t>
            </a:r>
          </a:p>
          <a:p>
            <a:pPr>
              <a:buNone/>
            </a:pPr>
            <a:endParaRPr lang="en-US" sz="4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Letter</a:t>
            </a:r>
            <a:endParaRPr lang="en-US" sz="5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 descr="thank-you-letters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876800" y="1524000"/>
            <a:ext cx="3962400" cy="5181600"/>
          </a:xfrm>
        </p:spPr>
      </p:pic>
      <p:sp>
        <p:nvSpPr>
          <p:cNvPr id="5" name="TextBox 4"/>
          <p:cNvSpPr txBox="1"/>
          <p:nvPr/>
        </p:nvSpPr>
        <p:spPr>
          <a:xfrm>
            <a:off x="1143000" y="1752600"/>
            <a:ext cx="29718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written</a:t>
            </a:r>
            <a:r>
              <a:rPr lang="en-US" sz="3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message </a:t>
            </a:r>
            <a:r>
              <a:rPr lang="en-US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from </a:t>
            </a:r>
            <a:r>
              <a:rPr lang="en-US" sz="3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one person to another, usually put in an envelope </a:t>
            </a:r>
            <a:r>
              <a:rPr lang="en-US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and sent</a:t>
            </a:r>
            <a:r>
              <a:rPr lang="en-US" sz="3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by </a:t>
            </a:r>
            <a:r>
              <a:rPr lang="en-US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post.</a:t>
            </a:r>
            <a:endParaRPr lang="en-US" sz="32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Types of Letter</a:t>
            </a:r>
            <a:endParaRPr lang="en-US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 Business Letter</a:t>
            </a:r>
          </a:p>
          <a:p>
            <a:r>
              <a:rPr lang="en-US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 Employee Letter</a:t>
            </a:r>
          </a:p>
          <a:p>
            <a:r>
              <a:rPr lang="en-US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3. Informational Letter</a:t>
            </a:r>
          </a:p>
          <a:p>
            <a:r>
              <a:rPr lang="en-US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4.Job Application Letter</a:t>
            </a:r>
          </a:p>
          <a:p>
            <a:r>
              <a:rPr lang="en-US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5.Interview Letter</a:t>
            </a:r>
          </a:p>
          <a:p>
            <a:r>
              <a:rPr lang="en-US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6.Job Offer Letter</a:t>
            </a:r>
          </a:p>
          <a:p>
            <a:r>
              <a:rPr lang="en-US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7.Recommendation Letter</a:t>
            </a:r>
          </a:p>
          <a:p>
            <a:r>
              <a:rPr lang="en-US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8.Resignation Letter</a:t>
            </a:r>
          </a:p>
          <a:p>
            <a:r>
              <a:rPr lang="en-US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9.Thank You, Appreciation and Congratulations Letter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Business Letter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According to W.J Weston “ Any written thing directed to conduct business is called a business letter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.”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aab33c29-2dc8-4c3c-82ae-c7ebbd906939.sized-1000x1000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1600" y="2819400"/>
            <a:ext cx="3200400" cy="32004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Essential Conditions of ideal business letter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1. Definite Structure            13. Coherence</a:t>
            </a:r>
          </a:p>
          <a:p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2. Planning                           14. Appropriate timing</a:t>
            </a:r>
          </a:p>
          <a:p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3, Simplicity                         15. Inducing</a:t>
            </a:r>
          </a:p>
          <a:p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4. Conciseness                      16. Tact</a:t>
            </a:r>
          </a:p>
          <a:p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5. Relevance                         17. The positive and pleasant approach                        </a:t>
            </a:r>
          </a:p>
          <a:p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6. Completeness                    18. Sincerity</a:t>
            </a:r>
          </a:p>
          <a:p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7. Specific Purpose</a:t>
            </a:r>
          </a:p>
          <a:p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8. Clearness</a:t>
            </a:r>
          </a:p>
          <a:p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9. Free from error</a:t>
            </a:r>
          </a:p>
          <a:p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10. Attractive format</a:t>
            </a:r>
          </a:p>
          <a:p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11. Courtesy</a:t>
            </a:r>
          </a:p>
          <a:p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12. You attitude</a:t>
            </a:r>
          </a:p>
          <a:p>
            <a:endParaRPr lang="en-US" sz="20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Functions of a business letter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 descr="functions-of-a-business-letter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5800" y="1676400"/>
            <a:ext cx="7848600" cy="472440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Planning a business letter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Steps of Planning</a:t>
            </a:r>
          </a:p>
          <a:p>
            <a:pPr marL="514350" indent="-514350">
              <a:buAutoNum type="arabicPeriod"/>
            </a:pPr>
            <a:r>
              <a:rPr lang="en-US" dirty="0" smtClean="0"/>
              <a:t>Determine         the main purpose</a:t>
            </a:r>
          </a:p>
          <a:p>
            <a:pPr marL="514350" indent="-514350">
              <a:buAutoNum type="arabicPeriod"/>
            </a:pPr>
            <a:r>
              <a:rPr lang="en-US" dirty="0" smtClean="0"/>
              <a:t>Identify the secondary purpose</a:t>
            </a:r>
          </a:p>
          <a:p>
            <a:pPr marL="514350" indent="-514350">
              <a:buAutoNum type="arabicPeriod"/>
            </a:pPr>
            <a:r>
              <a:rPr lang="en-US" dirty="0" smtClean="0"/>
              <a:t> </a:t>
            </a:r>
            <a:r>
              <a:rPr lang="en-US" dirty="0" smtClean="0"/>
              <a:t>Gather relevant information</a:t>
            </a:r>
          </a:p>
          <a:p>
            <a:pPr marL="514350" indent="-514350">
              <a:buAutoNum type="arabicPeriod"/>
            </a:pPr>
            <a:r>
              <a:rPr lang="en-US" dirty="0" smtClean="0"/>
              <a:t> </a:t>
            </a:r>
            <a:r>
              <a:rPr lang="en-US" dirty="0" smtClean="0"/>
              <a:t>Evaluate       the readers position</a:t>
            </a:r>
          </a:p>
          <a:p>
            <a:pPr marL="514350" indent="-514350">
              <a:buAutoNum type="arabicPeriod"/>
            </a:pPr>
            <a:r>
              <a:rPr lang="en-US" dirty="0" smtClean="0"/>
              <a:t> </a:t>
            </a:r>
            <a:r>
              <a:rPr lang="en-US" dirty="0" smtClean="0"/>
              <a:t>Determine   the approach.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 of the Session</a:t>
            </a:r>
            <a:endParaRPr lang="en-US" dirty="0"/>
          </a:p>
        </p:txBody>
      </p:sp>
      <p:pic>
        <p:nvPicPr>
          <p:cNvPr id="4" name="Content Placeholder 3" descr="v16-fe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" y="1219200"/>
            <a:ext cx="8001000" cy="548640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197</Words>
  <Application>Microsoft Office PowerPoint</Application>
  <PresentationFormat>On-screen Show (4:3)</PresentationFormat>
  <Paragraphs>43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9th class</vt:lpstr>
      <vt:lpstr>Today’s Content</vt:lpstr>
      <vt:lpstr> Letter</vt:lpstr>
      <vt:lpstr>Types of Letter</vt:lpstr>
      <vt:lpstr>Business Letter</vt:lpstr>
      <vt:lpstr>Essential Conditions of ideal business letter</vt:lpstr>
      <vt:lpstr>Functions of a business letter</vt:lpstr>
      <vt:lpstr>Planning a business letter</vt:lpstr>
      <vt:lpstr>End of the Session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9th class</dc:title>
  <dc:creator>SHAHED</dc:creator>
  <cp:lastModifiedBy>SHAHED</cp:lastModifiedBy>
  <cp:revision>15</cp:revision>
  <dcterms:created xsi:type="dcterms:W3CDTF">2019-09-17T13:46:10Z</dcterms:created>
  <dcterms:modified xsi:type="dcterms:W3CDTF">2019-09-28T04:57:15Z</dcterms:modified>
</cp:coreProperties>
</file>