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34C238-4A0C-4501-AA1E-CC2F229CE8E1}" type="datetimeFigureOut">
              <a:rPr lang="en-US" smtClean="0"/>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630A6-B371-4518-A5F6-EA1AD604ECB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34C238-4A0C-4501-AA1E-CC2F229CE8E1}" type="datetimeFigureOut">
              <a:rPr lang="en-US" smtClean="0"/>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630A6-B371-4518-A5F6-EA1AD604ECB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34C238-4A0C-4501-AA1E-CC2F229CE8E1}" type="datetimeFigureOut">
              <a:rPr lang="en-US" smtClean="0"/>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630A6-B371-4518-A5F6-EA1AD604ECB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34C238-4A0C-4501-AA1E-CC2F229CE8E1}" type="datetimeFigureOut">
              <a:rPr lang="en-US" smtClean="0"/>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630A6-B371-4518-A5F6-EA1AD604ECB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34C238-4A0C-4501-AA1E-CC2F229CE8E1}" type="datetimeFigureOut">
              <a:rPr lang="en-US" smtClean="0"/>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630A6-B371-4518-A5F6-EA1AD604ECB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34C238-4A0C-4501-AA1E-CC2F229CE8E1}" type="datetimeFigureOut">
              <a:rPr lang="en-US" smtClean="0"/>
              <a:t>10/11/2019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630A6-B371-4518-A5F6-EA1AD604ECB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34C238-4A0C-4501-AA1E-CC2F229CE8E1}" type="datetimeFigureOut">
              <a:rPr lang="en-US" smtClean="0"/>
              <a:t>10/11/2019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B630A6-B371-4518-A5F6-EA1AD604ECB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34C238-4A0C-4501-AA1E-CC2F229CE8E1}" type="datetimeFigureOut">
              <a:rPr lang="en-US" smtClean="0"/>
              <a:t>10/11/2019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B630A6-B371-4518-A5F6-EA1AD604ECB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34C238-4A0C-4501-AA1E-CC2F229CE8E1}" type="datetimeFigureOut">
              <a:rPr lang="en-US" smtClean="0"/>
              <a:t>10/11/2019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B630A6-B371-4518-A5F6-EA1AD604ECB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34C238-4A0C-4501-AA1E-CC2F229CE8E1}" type="datetimeFigureOut">
              <a:rPr lang="en-US" smtClean="0"/>
              <a:t>10/11/2019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630A6-B371-4518-A5F6-EA1AD604ECB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34C238-4A0C-4501-AA1E-CC2F229CE8E1}" type="datetimeFigureOut">
              <a:rPr lang="en-US" smtClean="0"/>
              <a:t>10/11/2019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630A6-B371-4518-A5F6-EA1AD604ECB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34C238-4A0C-4501-AA1E-CC2F229CE8E1}" type="datetimeFigureOut">
              <a:rPr lang="en-US" smtClean="0"/>
              <a:t>10/11/2019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630A6-B371-4518-A5F6-EA1AD604ECB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dirty="0" smtClean="0">
                <a:latin typeface="Times New Roman" pitchFamily="18" charset="0"/>
                <a:cs typeface="Times New Roman" pitchFamily="18" charset="0"/>
              </a:rPr>
              <a:t>Good Afternoon</a:t>
            </a:r>
            <a:endParaRPr lang="en-US" b="1" i="1" dirty="0">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r>
              <a:rPr lang="en-US" b="1" i="1" dirty="0" smtClean="0">
                <a:solidFill>
                  <a:schemeClr val="tx1"/>
                </a:solidFill>
              </a:rPr>
              <a:t>Class no 10….</a:t>
            </a:r>
            <a:endParaRPr lang="en-US" b="1" i="1"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latin typeface="Times New Roman" pitchFamily="18" charset="0"/>
                <a:cs typeface="Times New Roman" pitchFamily="18" charset="0"/>
              </a:rPr>
              <a:t>Public Speaking and Oral Presentation</a:t>
            </a:r>
            <a:endParaRPr lang="en-US" i="1" dirty="0">
              <a:latin typeface="Times New Roman" pitchFamily="18" charset="0"/>
              <a:cs typeface="Times New Roman" pitchFamily="18" charset="0"/>
            </a:endParaRPr>
          </a:p>
        </p:txBody>
      </p:sp>
      <p:pic>
        <p:nvPicPr>
          <p:cNvPr id="4" name="Content Placeholder 3" descr="AAEAAQAAAAAAAAucAAAAJDVhMTJmZjU1LWY0NjktNDM3Zi1iYTRlLTM3OWVjMzdiODlkNA.jpg"/>
          <p:cNvPicPr>
            <a:picLocks noGrp="1" noChangeAspect="1"/>
          </p:cNvPicPr>
          <p:nvPr>
            <p:ph idx="1"/>
          </p:nvPr>
        </p:nvPicPr>
        <p:blipFill>
          <a:blip r:embed="rId3"/>
          <a:stretch>
            <a:fillRect/>
          </a:stretch>
        </p:blipFill>
        <p:spPr>
          <a:xfrm>
            <a:off x="1371600" y="1748631"/>
            <a:ext cx="6400800" cy="42291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C000"/>
                </a:solidFill>
                <a:latin typeface="Times New Roman" pitchFamily="18" charset="0"/>
                <a:cs typeface="Times New Roman" pitchFamily="18" charset="0"/>
              </a:rPr>
              <a:t>Today’s Content</a:t>
            </a:r>
            <a:endParaRPr lang="en-US" b="1" i="1" dirty="0">
              <a:solidFill>
                <a:srgbClr val="FFC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4400" i="1" dirty="0" smtClean="0">
                <a:solidFill>
                  <a:schemeClr val="bg2"/>
                </a:solidFill>
                <a:latin typeface="Times New Roman" pitchFamily="18" charset="0"/>
                <a:cs typeface="Times New Roman" pitchFamily="18" charset="0"/>
              </a:rPr>
              <a:t>1. </a:t>
            </a:r>
            <a:r>
              <a:rPr lang="en-US" sz="4400" b="1" i="1" dirty="0" smtClean="0">
                <a:solidFill>
                  <a:schemeClr val="bg2"/>
                </a:solidFill>
                <a:latin typeface="Times New Roman" pitchFamily="18" charset="0"/>
                <a:cs typeface="Times New Roman" pitchFamily="18" charset="0"/>
              </a:rPr>
              <a:t>Meaning of public speaking</a:t>
            </a:r>
          </a:p>
          <a:p>
            <a:r>
              <a:rPr lang="en-US" sz="4400" b="1" i="1" dirty="0" smtClean="0">
                <a:solidFill>
                  <a:schemeClr val="bg2"/>
                </a:solidFill>
                <a:latin typeface="Times New Roman" pitchFamily="18" charset="0"/>
                <a:cs typeface="Times New Roman" pitchFamily="18" charset="0"/>
              </a:rPr>
              <a:t>2. Difference between public speaking and oral communication.</a:t>
            </a:r>
          </a:p>
          <a:p>
            <a:r>
              <a:rPr lang="en-US" sz="4400" b="1" i="1" dirty="0" smtClean="0">
                <a:solidFill>
                  <a:schemeClr val="bg2"/>
                </a:solidFill>
                <a:latin typeface="Times New Roman" pitchFamily="18" charset="0"/>
                <a:cs typeface="Times New Roman" pitchFamily="18" charset="0"/>
              </a:rPr>
              <a:t>3. Delivery methods.</a:t>
            </a:r>
            <a:endParaRPr lang="en-US" sz="4400" b="1" i="1" dirty="0">
              <a:solidFill>
                <a:schemeClr val="bg2"/>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Speaking</a:t>
            </a:r>
            <a:endParaRPr lang="en-US" dirty="0"/>
          </a:p>
        </p:txBody>
      </p:sp>
      <p:sp>
        <p:nvSpPr>
          <p:cNvPr id="3" name="Content Placeholder 2"/>
          <p:cNvSpPr>
            <a:spLocks noGrp="1"/>
          </p:cNvSpPr>
          <p:nvPr>
            <p:ph idx="1"/>
          </p:nvPr>
        </p:nvSpPr>
        <p:spPr/>
        <p:txBody>
          <a:bodyPr>
            <a:normAutofit/>
          </a:bodyPr>
          <a:lstStyle/>
          <a:p>
            <a:r>
              <a:rPr lang="en-US" b="1" i="1" dirty="0">
                <a:latin typeface="Times New Roman" pitchFamily="18" charset="0"/>
                <a:cs typeface="Times New Roman" pitchFamily="18" charset="0"/>
              </a:rPr>
              <a:t>Basically, it's a presentation that's given live before an audience. Public speeches can cover a wide variety of different topics. The goal of the speech may be to educate, entertain, or influence the listeners. Often, visual aids in the form of an electronic slideshow are used to supplement the speech and make it more interesting to the listeners.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latin typeface="Times New Roman" pitchFamily="18" charset="0"/>
                <a:cs typeface="Times New Roman" pitchFamily="18" charset="0"/>
              </a:rPr>
              <a:t>Importance of Public Speaking</a:t>
            </a:r>
            <a:endParaRPr lang="en-US" i="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0000" lnSpcReduction="20000"/>
          </a:bodyPr>
          <a:lstStyle/>
          <a:p>
            <a:r>
              <a:rPr lang="en-US" b="1" i="1" dirty="0">
                <a:latin typeface="Times New Roman" pitchFamily="18" charset="0"/>
                <a:cs typeface="Times New Roman" pitchFamily="18" charset="0"/>
              </a:rPr>
              <a:t>Over the years, public speaking has played a major role in education, government, and business. Words have the power to inform, persuade, educate, and even entertain. And the spoken word can be even more powerful than the written word in the hands of the right speaker.</a:t>
            </a:r>
            <a:br>
              <a:rPr lang="en-US" b="1" i="1" dirty="0">
                <a:latin typeface="Times New Roman" pitchFamily="18" charset="0"/>
                <a:cs typeface="Times New Roman" pitchFamily="18" charset="0"/>
              </a:rPr>
            </a:br>
            <a:endParaRPr lang="en-US" b="1" i="1" dirty="0">
              <a:latin typeface="Times New Roman" pitchFamily="18" charset="0"/>
              <a:cs typeface="Times New Roman" pitchFamily="18" charset="0"/>
            </a:endParaRPr>
          </a:p>
          <a:p>
            <a:r>
              <a:rPr lang="en-US" b="1" i="1" dirty="0">
                <a:latin typeface="Times New Roman" pitchFamily="18" charset="0"/>
                <a:cs typeface="Times New Roman" pitchFamily="18" charset="0"/>
              </a:rPr>
              <a:t>Whether you're a small business owner, a student, or just someone who's passionate about something—you'll benefit if you improve your public speaking skills, both personally and professionally. Some benefits to public speaking include:        </a:t>
            </a:r>
          </a:p>
          <a:p>
            <a:r>
              <a:rPr lang="en-US" b="1" i="1" dirty="0">
                <a:latin typeface="Times New Roman" pitchFamily="18" charset="0"/>
                <a:cs typeface="Times New Roman" pitchFamily="18" charset="0"/>
              </a:rPr>
              <a:t>Improves confidence </a:t>
            </a:r>
          </a:p>
          <a:p>
            <a:r>
              <a:rPr lang="en-US" b="1" i="1" dirty="0">
                <a:latin typeface="Times New Roman" pitchFamily="18" charset="0"/>
                <a:cs typeface="Times New Roman" pitchFamily="18" charset="0"/>
              </a:rPr>
              <a:t>Better research skills</a:t>
            </a:r>
          </a:p>
          <a:p>
            <a:r>
              <a:rPr lang="en-US" b="1" i="1" dirty="0">
                <a:latin typeface="Times New Roman" pitchFamily="18" charset="0"/>
                <a:cs typeface="Times New Roman" pitchFamily="18" charset="0"/>
              </a:rPr>
              <a:t>Stronger deductive skills</a:t>
            </a:r>
          </a:p>
          <a:p>
            <a:r>
              <a:rPr lang="en-US" b="1" i="1" dirty="0">
                <a:latin typeface="Times New Roman" pitchFamily="18" charset="0"/>
                <a:cs typeface="Times New Roman" pitchFamily="18" charset="0"/>
              </a:rPr>
              <a:t>Ability to advocate for causes</a:t>
            </a:r>
          </a:p>
          <a:p>
            <a:r>
              <a:rPr lang="en-US" b="1" i="1" dirty="0">
                <a:latin typeface="Times New Roman" pitchFamily="18" charset="0"/>
                <a:cs typeface="Times New Roman" pitchFamily="18" charset="0"/>
              </a:rPr>
              <a:t>And more</a:t>
            </a:r>
          </a:p>
          <a:p>
            <a:endParaRPr lang="en-US" b="1" i="1"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solidFill>
                  <a:schemeClr val="bg1"/>
                </a:solidFill>
                <a:latin typeface="Times New Roman" pitchFamily="18" charset="0"/>
                <a:cs typeface="Times New Roman" pitchFamily="18" charset="0"/>
              </a:rPr>
              <a:t>How to Become </a:t>
            </a:r>
            <a:r>
              <a:rPr lang="en-US" i="1" dirty="0">
                <a:solidFill>
                  <a:schemeClr val="bg1"/>
                </a:solidFill>
                <a:latin typeface="Times New Roman" pitchFamily="18" charset="0"/>
                <a:cs typeface="Times New Roman" pitchFamily="18" charset="0"/>
              </a:rPr>
              <a:t>B</a:t>
            </a:r>
            <a:r>
              <a:rPr lang="en-US" i="1" dirty="0" smtClean="0">
                <a:solidFill>
                  <a:schemeClr val="bg1"/>
                </a:solidFill>
                <a:latin typeface="Times New Roman" pitchFamily="18" charset="0"/>
                <a:cs typeface="Times New Roman" pitchFamily="18" charset="0"/>
              </a:rPr>
              <a:t>etter at Public </a:t>
            </a:r>
            <a:r>
              <a:rPr lang="en-US" i="1" dirty="0">
                <a:solidFill>
                  <a:schemeClr val="bg1"/>
                </a:solidFill>
                <a:latin typeface="Times New Roman" pitchFamily="18" charset="0"/>
                <a:cs typeface="Times New Roman" pitchFamily="18" charset="0"/>
              </a:rPr>
              <a:t>S</a:t>
            </a:r>
            <a:r>
              <a:rPr lang="en-US" i="1" dirty="0" smtClean="0">
                <a:solidFill>
                  <a:schemeClr val="bg1"/>
                </a:solidFill>
                <a:latin typeface="Times New Roman" pitchFamily="18" charset="0"/>
                <a:cs typeface="Times New Roman" pitchFamily="18" charset="0"/>
              </a:rPr>
              <a:t>peaking</a:t>
            </a:r>
            <a:endParaRPr lang="en-US" i="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0000" lnSpcReduction="20000"/>
          </a:bodyPr>
          <a:lstStyle/>
          <a:p>
            <a:r>
              <a:rPr lang="en-US" b="1" i="1" dirty="0">
                <a:solidFill>
                  <a:schemeClr val="bg1"/>
                </a:solidFill>
                <a:latin typeface="Times New Roman" pitchFamily="18" charset="0"/>
                <a:cs typeface="Times New Roman" pitchFamily="18" charset="0"/>
              </a:rPr>
              <a:t>The truth is that public speaking is a skill. It can be learned. While some people may have more natural speaking ability than others, or a more pleasing voice, or are more charismatic—anyone who can speak can learn to be a better public speaker than they are right now. It just takes some know-how and some effort.</a:t>
            </a:r>
            <a:br>
              <a:rPr lang="en-US" b="1" i="1" dirty="0">
                <a:solidFill>
                  <a:schemeClr val="bg1"/>
                </a:solidFill>
                <a:latin typeface="Times New Roman" pitchFamily="18" charset="0"/>
                <a:cs typeface="Times New Roman" pitchFamily="18" charset="0"/>
              </a:rPr>
            </a:br>
            <a:endParaRPr lang="en-US" b="1" i="1" dirty="0">
              <a:solidFill>
                <a:schemeClr val="bg1"/>
              </a:solidFill>
              <a:latin typeface="Times New Roman" pitchFamily="18" charset="0"/>
              <a:cs typeface="Times New Roman" pitchFamily="18" charset="0"/>
            </a:endParaRPr>
          </a:p>
          <a:p>
            <a:r>
              <a:rPr lang="en-US" b="1" i="1" dirty="0">
                <a:solidFill>
                  <a:schemeClr val="bg1"/>
                </a:solidFill>
                <a:latin typeface="Times New Roman" pitchFamily="18" charset="0"/>
                <a:cs typeface="Times New Roman" pitchFamily="18" charset="0"/>
              </a:rPr>
              <a:t>To help you become better at public speaking, we'll take a look at these four areas:</a:t>
            </a:r>
            <a:br>
              <a:rPr lang="en-US" b="1" i="1" dirty="0">
                <a:solidFill>
                  <a:schemeClr val="bg1"/>
                </a:solidFill>
                <a:latin typeface="Times New Roman" pitchFamily="18" charset="0"/>
                <a:cs typeface="Times New Roman" pitchFamily="18" charset="0"/>
              </a:rPr>
            </a:br>
            <a:endParaRPr lang="en-US" b="1" i="1" dirty="0">
              <a:solidFill>
                <a:schemeClr val="bg1"/>
              </a:solidFill>
              <a:latin typeface="Times New Roman" pitchFamily="18" charset="0"/>
              <a:cs typeface="Times New Roman" pitchFamily="18" charset="0"/>
            </a:endParaRPr>
          </a:p>
          <a:p>
            <a:r>
              <a:rPr lang="en-US" b="1" i="1" dirty="0">
                <a:solidFill>
                  <a:schemeClr val="bg1"/>
                </a:solidFill>
                <a:latin typeface="Times New Roman" pitchFamily="18" charset="0"/>
                <a:cs typeface="Times New Roman" pitchFamily="18" charset="0"/>
              </a:rPr>
              <a:t>Writing the speech</a:t>
            </a:r>
          </a:p>
          <a:p>
            <a:r>
              <a:rPr lang="en-US" b="1" i="1" dirty="0">
                <a:solidFill>
                  <a:schemeClr val="bg1"/>
                </a:solidFill>
                <a:latin typeface="Times New Roman" pitchFamily="18" charset="0"/>
                <a:cs typeface="Times New Roman" pitchFamily="18" charset="0"/>
              </a:rPr>
              <a:t>Overcoming a fear of speaking</a:t>
            </a:r>
          </a:p>
          <a:p>
            <a:r>
              <a:rPr lang="en-US" b="1" i="1" dirty="0">
                <a:solidFill>
                  <a:schemeClr val="bg1"/>
                </a:solidFill>
                <a:latin typeface="Times New Roman" pitchFamily="18" charset="0"/>
                <a:cs typeface="Times New Roman" pitchFamily="18" charset="0"/>
              </a:rPr>
              <a:t>Practicing the speech</a:t>
            </a:r>
          </a:p>
          <a:p>
            <a:r>
              <a:rPr lang="en-US" b="1" i="1" dirty="0">
                <a:solidFill>
                  <a:schemeClr val="bg1"/>
                </a:solidFill>
                <a:latin typeface="Times New Roman" pitchFamily="18" charset="0"/>
                <a:cs typeface="Times New Roman" pitchFamily="18" charset="0"/>
              </a:rPr>
              <a:t>Giving the speech</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latin typeface="Times New Roman" pitchFamily="18" charset="0"/>
                <a:cs typeface="Times New Roman" pitchFamily="18" charset="0"/>
              </a:rPr>
              <a:t>Difference Between Public Speaking and Oral Communication</a:t>
            </a:r>
            <a:endParaRPr lang="en-US" i="1" dirty="0">
              <a:latin typeface="Times New Roman" pitchFamily="18" charset="0"/>
              <a:cs typeface="Times New Roman" pitchFamily="18" charset="0"/>
            </a:endParaRPr>
          </a:p>
        </p:txBody>
      </p:sp>
      <p:pic>
        <p:nvPicPr>
          <p:cNvPr id="4" name="Content Placeholder 3" descr="default.jpg"/>
          <p:cNvPicPr>
            <a:picLocks noGrp="1" noChangeAspect="1"/>
          </p:cNvPicPr>
          <p:nvPr>
            <p:ph idx="1"/>
          </p:nvPr>
        </p:nvPicPr>
        <p:blipFill>
          <a:blip r:embed="rId3"/>
          <a:stretch>
            <a:fillRect/>
          </a:stretch>
        </p:blipFill>
        <p:spPr>
          <a:xfrm>
            <a:off x="304800" y="1600200"/>
            <a:ext cx="3886200" cy="4724400"/>
          </a:xfrm>
        </p:spPr>
      </p:pic>
      <p:pic>
        <p:nvPicPr>
          <p:cNvPr id="5" name="Picture 4" descr="images (4).jpg"/>
          <p:cNvPicPr>
            <a:picLocks noChangeAspect="1"/>
          </p:cNvPicPr>
          <p:nvPr/>
        </p:nvPicPr>
        <p:blipFill>
          <a:blip r:embed="rId4"/>
          <a:stretch>
            <a:fillRect/>
          </a:stretch>
        </p:blipFill>
        <p:spPr>
          <a:xfrm>
            <a:off x="5562600" y="1600200"/>
            <a:ext cx="3352800" cy="4648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latin typeface="Times New Roman" pitchFamily="18" charset="0"/>
                <a:cs typeface="Times New Roman" pitchFamily="18" charset="0"/>
              </a:rPr>
              <a:t>Delivery Methods</a:t>
            </a:r>
            <a:endParaRPr lang="en-US" i="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514350" indent="-514350">
              <a:buAutoNum type="arabicPeriod"/>
            </a:pPr>
            <a:r>
              <a:rPr lang="en-US" sz="4000" i="1" dirty="0" smtClean="0">
                <a:latin typeface="Times New Roman" pitchFamily="18" charset="0"/>
                <a:cs typeface="Times New Roman" pitchFamily="18" charset="0"/>
              </a:rPr>
              <a:t>Memorizing</a:t>
            </a:r>
          </a:p>
          <a:p>
            <a:pPr marL="514350" indent="-514350">
              <a:buAutoNum type="arabicPeriod"/>
            </a:pPr>
            <a:r>
              <a:rPr lang="en-US" sz="4000" i="1" dirty="0" smtClean="0">
                <a:latin typeface="Times New Roman" pitchFamily="18" charset="0"/>
                <a:cs typeface="Times New Roman" pitchFamily="18" charset="0"/>
              </a:rPr>
              <a:t>Reading</a:t>
            </a:r>
          </a:p>
          <a:p>
            <a:pPr marL="514350" indent="-514350">
              <a:buAutoNum type="arabicPeriod"/>
            </a:pPr>
            <a:r>
              <a:rPr lang="en-US" sz="4000" i="1" dirty="0" smtClean="0">
                <a:latin typeface="Times New Roman" pitchFamily="18" charset="0"/>
                <a:cs typeface="Times New Roman" pitchFamily="18" charset="0"/>
              </a:rPr>
              <a:t>Extemporaneous Speaking</a:t>
            </a:r>
          </a:p>
          <a:p>
            <a:pPr marL="514350" indent="-514350">
              <a:buAutoNum type="arabicPeriod"/>
            </a:pPr>
            <a:r>
              <a:rPr lang="en-US" sz="4000" i="1" dirty="0" smtClean="0">
                <a:latin typeface="Times New Roman" pitchFamily="18" charset="0"/>
                <a:cs typeface="Times New Roman" pitchFamily="18" charset="0"/>
              </a:rPr>
              <a:t>Impromptu Speaking</a:t>
            </a:r>
            <a:endParaRPr lang="en-US" sz="4000" i="1"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Today’s Session</a:t>
            </a:r>
            <a:endParaRPr lang="en-US" dirty="0"/>
          </a:p>
        </p:txBody>
      </p:sp>
      <p:pic>
        <p:nvPicPr>
          <p:cNvPr id="4" name="Content Placeholder 3" descr="homepage-april-16.jpg"/>
          <p:cNvPicPr>
            <a:picLocks noGrp="1" noChangeAspect="1"/>
          </p:cNvPicPr>
          <p:nvPr>
            <p:ph idx="1"/>
          </p:nvPr>
        </p:nvPicPr>
        <p:blipFill>
          <a:blip r:embed="rId2"/>
          <a:stretch>
            <a:fillRect/>
          </a:stretch>
        </p:blipFill>
        <p:spPr>
          <a:xfrm>
            <a:off x="840449" y="1600200"/>
            <a:ext cx="7463102" cy="4525963"/>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250</Words>
  <Application>Microsoft Office PowerPoint</Application>
  <PresentationFormat>On-screen Show (4:3)</PresentationFormat>
  <Paragraphs>31</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Good Afternoon</vt:lpstr>
      <vt:lpstr>Public Speaking and Oral Presentation</vt:lpstr>
      <vt:lpstr>Today’s Content</vt:lpstr>
      <vt:lpstr>Public Speaking</vt:lpstr>
      <vt:lpstr>Importance of Public Speaking</vt:lpstr>
      <vt:lpstr>How to Become Better at Public Speaking</vt:lpstr>
      <vt:lpstr>Difference Between Public Speaking and Oral Communication</vt:lpstr>
      <vt:lpstr>Delivery Methods</vt:lpstr>
      <vt:lpstr>End of Today’s Session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Afternoon</dc:title>
  <dc:creator>SHAHED</dc:creator>
  <cp:lastModifiedBy>SHAHED</cp:lastModifiedBy>
  <cp:revision>12</cp:revision>
  <dcterms:created xsi:type="dcterms:W3CDTF">2019-10-12T03:41:53Z</dcterms:created>
  <dcterms:modified xsi:type="dcterms:W3CDTF">2019-10-12T04:52:21Z</dcterms:modified>
</cp:coreProperties>
</file>