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69D1-DC2C-4ED6-A79E-486DE51AAE27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04D6-5614-4604-A64E-D2BDDE301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69D1-DC2C-4ED6-A79E-486DE51AAE27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04D6-5614-4604-A64E-D2BDDE301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69D1-DC2C-4ED6-A79E-486DE51AAE27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04D6-5614-4604-A64E-D2BDDE301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69D1-DC2C-4ED6-A79E-486DE51AAE27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04D6-5614-4604-A64E-D2BDDE301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69D1-DC2C-4ED6-A79E-486DE51AAE27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04D6-5614-4604-A64E-D2BDDE301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69D1-DC2C-4ED6-A79E-486DE51AAE27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04D6-5614-4604-A64E-D2BDDE301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69D1-DC2C-4ED6-A79E-486DE51AAE27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04D6-5614-4604-A64E-D2BDDE301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69D1-DC2C-4ED6-A79E-486DE51AAE27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04D6-5614-4604-A64E-D2BDDE301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69D1-DC2C-4ED6-A79E-486DE51AAE27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04D6-5614-4604-A64E-D2BDDE301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69D1-DC2C-4ED6-A79E-486DE51AAE27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04D6-5614-4604-A64E-D2BDDE301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69D1-DC2C-4ED6-A79E-486DE51AAE27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04D6-5614-4604-A64E-D2BDDE301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A69D1-DC2C-4ED6-A79E-486DE51AAE27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D04D6-5614-4604-A64E-D2BDDE3018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Good Afternoon</a:t>
            </a:r>
            <a:endParaRPr lang="en-US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Business Communication 122</a:t>
            </a:r>
            <a:endParaRPr lang="en-US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Today’s Content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1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Delivery Methods ( During and after the presentation).</a:t>
            </a:r>
          </a:p>
          <a:p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Types of visual aids</a:t>
            </a:r>
          </a:p>
          <a:p>
            <a:r>
              <a: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Practicing Oral Presentation</a:t>
            </a:r>
          </a:p>
          <a:p>
            <a:r>
              <a: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.Guidelines for improving good voice qualities.</a:t>
            </a:r>
            <a:endParaRPr lang="en-US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Delivery Methods</a:t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During Presentation……….</a:t>
            </a:r>
          </a:p>
          <a:p>
            <a:pPr>
              <a:buNone/>
            </a:pP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following techniques can be used during your presentation:</a:t>
            </a:r>
          </a:p>
          <a:p>
            <a:pPr>
              <a:buNone/>
            </a:pP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1.Do not rush the opening</a:t>
            </a:r>
          </a:p>
          <a:p>
            <a:pPr>
              <a:buNone/>
            </a:pP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Begin with a pause </a:t>
            </a:r>
          </a:p>
          <a:p>
            <a:pPr>
              <a:buNone/>
            </a:pP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Begin from memory</a:t>
            </a:r>
          </a:p>
          <a:p>
            <a:pPr>
              <a:buNone/>
            </a:pP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Maintain eye contact</a:t>
            </a:r>
          </a:p>
          <a:p>
            <a:pPr>
              <a:buNone/>
            </a:pP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Control voice</a:t>
            </a:r>
          </a:p>
          <a:p>
            <a:pPr>
              <a:buNone/>
            </a:pP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Avoid annoying speech habits</a:t>
            </a:r>
          </a:p>
          <a:p>
            <a:pPr>
              <a:buNone/>
            </a:pP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Put the breaks on.</a:t>
            </a:r>
          </a:p>
          <a:p>
            <a:pPr>
              <a:buNone/>
            </a:pP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many more…..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Delivery Methods</a:t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After Presentation……..( Q &amp; A session)</a:t>
            </a:r>
          </a:p>
          <a:p>
            <a:pPr>
              <a:buNone/>
            </a:pP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following are useful after your presentation:</a:t>
            </a:r>
          </a:p>
          <a:p>
            <a:pPr marL="514350" indent="-514350">
              <a:buAutoNum type="arabicPeriod"/>
            </a:pP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Distribute handouts</a:t>
            </a:r>
          </a:p>
          <a:p>
            <a:pPr marL="514350" indent="-514350">
              <a:buAutoNum type="arabicPeriod"/>
            </a:pP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Encourage questions</a:t>
            </a:r>
          </a:p>
          <a:p>
            <a:pPr marL="514350" indent="-514350">
              <a:buAutoNum type="arabicPeriod"/>
            </a:pP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Repeat questions</a:t>
            </a:r>
          </a:p>
          <a:p>
            <a:pPr marL="514350" indent="-514350">
              <a:buAutoNum type="arabicPeriod"/>
            </a:pP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Ask for clarification</a:t>
            </a:r>
          </a:p>
          <a:p>
            <a:pPr marL="514350" indent="-514350">
              <a:buAutoNum type="arabicPeriod"/>
            </a:pP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Answer the questions</a:t>
            </a:r>
          </a:p>
          <a:p>
            <a:pPr marL="514350" indent="-514350">
              <a:buAutoNum type="arabicPeriod"/>
            </a:pP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Admit your unknowing</a:t>
            </a:r>
            <a:endParaRPr lang="en-US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Handle politely</a:t>
            </a:r>
          </a:p>
          <a:p>
            <a:pPr marL="514350" indent="-514350">
              <a:buNone/>
            </a:pP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many more……….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Types of Visual Aids</a:t>
            </a:r>
            <a:b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Medications-and-Mood-handouts-for-patient-education-224x28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676400"/>
            <a:ext cx="1706880" cy="2590800"/>
          </a:xfrm>
        </p:spPr>
      </p:pic>
      <p:pic>
        <p:nvPicPr>
          <p:cNvPr id="5" name="Picture 4" descr="Flipcharts port vs la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676400"/>
            <a:ext cx="3048000" cy="2286000"/>
          </a:xfrm>
          <a:prstGeom prst="rect">
            <a:avLst/>
          </a:prstGeom>
        </p:spPr>
      </p:pic>
      <p:pic>
        <p:nvPicPr>
          <p:cNvPr id="6" name="Picture 5" descr="50-posters-4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676400"/>
            <a:ext cx="1589116" cy="2362200"/>
          </a:xfrm>
          <a:prstGeom prst="rect">
            <a:avLst/>
          </a:prstGeom>
        </p:spPr>
      </p:pic>
      <p:pic>
        <p:nvPicPr>
          <p:cNvPr id="7" name="Picture 6" descr="92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343400"/>
            <a:ext cx="2743200" cy="2057400"/>
          </a:xfrm>
          <a:prstGeom prst="rect">
            <a:avLst/>
          </a:prstGeom>
        </p:spPr>
      </p:pic>
      <p:pic>
        <p:nvPicPr>
          <p:cNvPr id="8" name="Picture 7" descr="1200px-OHP-sc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33800" y="4343400"/>
            <a:ext cx="29464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002060"/>
                </a:solidFill>
              </a:rPr>
              <a:t>Practicing oral presentation</a:t>
            </a:r>
            <a:br>
              <a:rPr lang="en-US" i="1" dirty="0" smtClean="0">
                <a:solidFill>
                  <a:srgbClr val="002060"/>
                </a:solidFill>
              </a:rPr>
            </a:b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Phonation</a:t>
            </a:r>
          </a:p>
          <a:p>
            <a:r>
              <a:rPr lang="en-US" sz="4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Articulation</a:t>
            </a:r>
          </a:p>
          <a:p>
            <a:r>
              <a:rPr lang="en-US" sz="4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Pronunciation</a:t>
            </a:r>
            <a:endParaRPr lang="en-US" sz="4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Guidelines for improving Good voice quality</a:t>
            </a:r>
            <a:endParaRPr lang="en-US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Breath properly and Relax</a:t>
            </a:r>
          </a:p>
          <a:p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Listen to yourself</a:t>
            </a:r>
          </a:p>
          <a:p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3.Use voice exercises</a:t>
            </a:r>
          </a:p>
          <a:p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Record phone conversations</a:t>
            </a:r>
          </a:p>
          <a:p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Eat and drink well</a:t>
            </a:r>
            <a:endParaRPr lang="en-US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End of the session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aid390253-v4-728px-Improve-Your-Voice-Step-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187</Words>
  <Application>Microsoft Office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Good Afternoon</vt:lpstr>
      <vt:lpstr>Today’s Content</vt:lpstr>
      <vt:lpstr>Delivery Methods </vt:lpstr>
      <vt:lpstr>Delivery Methods </vt:lpstr>
      <vt:lpstr>Types of Visual Aids </vt:lpstr>
      <vt:lpstr>Practicing oral presentation </vt:lpstr>
      <vt:lpstr>Guidelines for improving Good voice quality</vt:lpstr>
      <vt:lpstr>End of the session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Afternoon</dc:title>
  <dc:creator>SHAHED</dc:creator>
  <cp:lastModifiedBy>SHAHED</cp:lastModifiedBy>
  <cp:revision>9</cp:revision>
  <dcterms:created xsi:type="dcterms:W3CDTF">2019-10-17T04:36:17Z</dcterms:created>
  <dcterms:modified xsi:type="dcterms:W3CDTF">2019-10-17T05:26:29Z</dcterms:modified>
</cp:coreProperties>
</file>