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C8EB61-6FA5-439B-9A33-2E61DF823255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Untitled Section" id="{1FAB9A8A-DA61-46E1-A819-B4D1113BAE9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981200"/>
            <a:ext cx="3572435" cy="1702160"/>
          </a:xfrm>
        </p:spPr>
        <p:txBody>
          <a:bodyPr/>
          <a:lstStyle/>
          <a:p>
            <a:r>
              <a:rPr lang="en-US" dirty="0" err="1" smtClean="0"/>
              <a:t>Phytochemistry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Ashik</a:t>
            </a:r>
            <a:r>
              <a:rPr lang="en-US" dirty="0" smtClean="0"/>
              <a:t>  </a:t>
            </a:r>
            <a:r>
              <a:rPr lang="en-US" dirty="0" err="1" smtClean="0"/>
              <a:t>Mosaddik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9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6" y="685800"/>
            <a:ext cx="7844783" cy="588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2" y="609601"/>
            <a:ext cx="7793877" cy="585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6" y="685800"/>
            <a:ext cx="7768583" cy="58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2" y="609600"/>
            <a:ext cx="7870077" cy="59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2" y="609601"/>
            <a:ext cx="7793877" cy="585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2" y="609600"/>
            <a:ext cx="7815035" cy="586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7" y="685801"/>
            <a:ext cx="781503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2935"/>
            <a:ext cx="7717357" cy="57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2" y="609600"/>
            <a:ext cx="7870077" cy="59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7" y="685801"/>
            <a:ext cx="771354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56026"/>
            <a:ext cx="7620000" cy="57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404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6" y="685800"/>
            <a:ext cx="7768583" cy="58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6" y="685800"/>
            <a:ext cx="7768583" cy="58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6" y="685800"/>
            <a:ext cx="7616184" cy="571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6" y="685800"/>
            <a:ext cx="7768583" cy="58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2935"/>
            <a:ext cx="7924800" cy="594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 Natural bioactive compounds found in different parts of plant&#10;(fruit, flower, stem, leaf, root)&#10; Provide definite phy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8351"/>
            <a:ext cx="7485576" cy="56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7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2935"/>
            <a:ext cx="7543799" cy="566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19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10" y="762000"/>
            <a:ext cx="7667089" cy="57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6" y="685800"/>
            <a:ext cx="7768583" cy="58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7" y="685801"/>
            <a:ext cx="781503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0145"/>
            <a:ext cx="7696199" cy="577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6" y="685799"/>
            <a:ext cx="7844784" cy="588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02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Phytochemistry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ashik mosaddik</dc:creator>
  <cp:lastModifiedBy>ashik mosaddik</cp:lastModifiedBy>
  <cp:revision>4</cp:revision>
  <dcterms:created xsi:type="dcterms:W3CDTF">2006-08-16T00:00:00Z</dcterms:created>
  <dcterms:modified xsi:type="dcterms:W3CDTF">2019-09-05T06:41:48Z</dcterms:modified>
</cp:coreProperties>
</file>