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 id="2147483658" r:id="rId2"/>
  </p:sldMasterIdLst>
  <p:notesMasterIdLst>
    <p:notesMasterId r:id="rId36"/>
  </p:notesMasterIdLst>
  <p:handoutMasterIdLst>
    <p:handoutMasterId r:id="rId37"/>
  </p:handoutMasterIdLst>
  <p:sldIdLst>
    <p:sldId id="257" r:id="rId3"/>
    <p:sldId id="258" r:id="rId4"/>
    <p:sldId id="279" r:id="rId5"/>
    <p:sldId id="280" r:id="rId6"/>
    <p:sldId id="281" r:id="rId7"/>
    <p:sldId id="282" r:id="rId8"/>
    <p:sldId id="283" r:id="rId9"/>
    <p:sldId id="284" r:id="rId10"/>
    <p:sldId id="285" r:id="rId11"/>
    <p:sldId id="286" r:id="rId12"/>
    <p:sldId id="287" r:id="rId13"/>
    <p:sldId id="288" r:id="rId14"/>
    <p:sldId id="289" r:id="rId15"/>
    <p:sldId id="290" r:id="rId16"/>
    <p:sldId id="291" r:id="rId17"/>
    <p:sldId id="273" r:id="rId18"/>
    <p:sldId id="275" r:id="rId19"/>
    <p:sldId id="292" r:id="rId20"/>
    <p:sldId id="293" r:id="rId21"/>
    <p:sldId id="295" r:id="rId22"/>
    <p:sldId id="297" r:id="rId23"/>
    <p:sldId id="296" r:id="rId24"/>
    <p:sldId id="294" r:id="rId25"/>
    <p:sldId id="276" r:id="rId26"/>
    <p:sldId id="277" r:id="rId27"/>
    <p:sldId id="278" r:id="rId28"/>
    <p:sldId id="274" r:id="rId29"/>
    <p:sldId id="259" r:id="rId30"/>
    <p:sldId id="272" r:id="rId31"/>
    <p:sldId id="260" r:id="rId32"/>
    <p:sldId id="262" r:id="rId33"/>
    <p:sldId id="270" r:id="rId34"/>
    <p:sldId id="269" r:id="rId35"/>
  </p:sldIdLst>
  <p:sldSz cx="9144000" cy="6858000" type="screen4x3"/>
  <p:notesSz cx="6858000" cy="9144000"/>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3344" autoAdjust="0"/>
    <p:restoredTop sz="93969" autoAdjust="0"/>
  </p:normalViewPr>
  <p:slideViewPr>
    <p:cSldViewPr>
      <p:cViewPr varScale="1">
        <p:scale>
          <a:sx n="85" d="100"/>
          <a:sy n="85" d="100"/>
        </p:scale>
        <p:origin x="100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a:p>
        </p:txBody>
      </p:sp>
      <p:sp>
        <p:nvSpPr>
          <p:cNvPr id="3" name="Rectangle 3"/>
          <p:cNvSpPr>
            <a:spLocks noGrp="1"/>
          </p:cNvSpPr>
          <p:nvPr>
            <p:ph type="dt" sz="quarter" idx="1"/>
          </p:nvPr>
        </p:nvSpPr>
        <p:spPr>
          <a:xfrm>
            <a:off x="3884613" y="0"/>
            <a:ext cx="2971800" cy="457200"/>
          </a:xfrm>
          <a:prstGeom prst="rect">
            <a:avLst/>
          </a:prstGeom>
        </p:spPr>
        <p:txBody>
          <a:bodyPr vert="horz" rtlCol="0"/>
          <a:lstStyle>
            <a:lvl1pPr algn="r">
              <a:defRPr sz="1200"/>
            </a:lvl1pPr>
            <a:extLst/>
          </a:lstStyle>
          <a:p>
            <a:fld id="{54D4857D-62A5-486B-9129-468003D7E020}" type="datetimeFigureOut">
              <a:rPr lang="en-US" smtClean="0"/>
              <a:pPr/>
              <a:t>9/25/2019</a:t>
            </a:fld>
            <a:endParaRPr lang="en-US"/>
          </a:p>
        </p:txBody>
      </p:sp>
      <p:sp>
        <p:nvSpPr>
          <p:cNvPr id="4" name="Rectangle 4"/>
          <p:cNvSpPr>
            <a:spLocks noGrp="1"/>
          </p:cNvSpPr>
          <p:nvPr>
            <p:ph type="ftr" sz="quarter" idx="2"/>
          </p:nvPr>
        </p:nvSpPr>
        <p:spPr>
          <a:xfrm>
            <a:off x="0" y="8685213"/>
            <a:ext cx="2971800" cy="457200"/>
          </a:xfrm>
          <a:prstGeom prst="rect">
            <a:avLst/>
          </a:prstGeom>
        </p:spPr>
        <p:txBody>
          <a:bodyPr vert="horz" rtlCol="0" anchor="b"/>
          <a:lstStyle>
            <a:lvl1pPr algn="l">
              <a:defRPr sz="1200"/>
            </a:lvl1pPr>
            <a:extLst/>
          </a:lstStyle>
          <a:p>
            <a:endParaRPr lang="en-US"/>
          </a:p>
        </p:txBody>
      </p:sp>
      <p:sp>
        <p:nvSpPr>
          <p:cNvPr id="5" name="Rectangle 5"/>
          <p:cNvSpPr>
            <a:spLocks noGrp="1"/>
          </p:cNvSpPr>
          <p:nvPr>
            <p:ph type="sldNum" sz="quarter" idx="3"/>
          </p:nvPr>
        </p:nvSpPr>
        <p:spPr>
          <a:xfrm>
            <a:off x="3884613" y="8685213"/>
            <a:ext cx="2971800" cy="457200"/>
          </a:xfrm>
          <a:prstGeom prst="rect">
            <a:avLst/>
          </a:prstGeom>
        </p:spPr>
        <p:txBody>
          <a:bodyPr vert="horz" rtlCol="0" anchor="b"/>
          <a:lstStyle>
            <a:lvl1pPr algn="r">
              <a:defRPr sz="1200"/>
            </a:lvl1pPr>
            <a:extLst/>
          </a:lstStyle>
          <a:p>
            <a:fld id="{2EBE4566-6F3A-4CC1-BD6C-9C510D05F12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a:p>
        </p:txBody>
      </p:sp>
      <p:sp>
        <p:nvSpPr>
          <p:cNvPr id="3" name="Rectangle 3"/>
          <p:cNvSpPr>
            <a:spLocks noGrp="1"/>
          </p:cNvSpPr>
          <p:nvPr>
            <p:ph type="dt" idx="1"/>
          </p:nvPr>
        </p:nvSpPr>
        <p:spPr>
          <a:xfrm>
            <a:off x="3884613" y="0"/>
            <a:ext cx="2971800" cy="457200"/>
          </a:xfrm>
          <a:prstGeom prst="rect">
            <a:avLst/>
          </a:prstGeom>
        </p:spPr>
        <p:txBody>
          <a:bodyPr vert="horz" rtlCol="0"/>
          <a:lstStyle>
            <a:lvl1pPr algn="r">
              <a:defRPr sz="1200"/>
            </a:lvl1pPr>
            <a:extLst/>
          </a:lstStyle>
          <a:p>
            <a:fld id="{2D2EF2CE-B28C-4ED4-8FD0-48BB3F48846A}" type="datetimeFigureOut">
              <a:rPr lang="en-US" smtClean="0"/>
              <a:pPr/>
              <a:t>9/25/2019</a:t>
            </a:fld>
            <a:endParaRPr lang="en-US"/>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endParaRPr lang="en-US"/>
          </a:p>
        </p:txBody>
      </p:sp>
      <p:sp>
        <p:nvSpPr>
          <p:cNvPr id="5" name="Rectangle 5"/>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endParaRPr lang="en-US"/>
          </a:p>
        </p:txBody>
      </p:sp>
      <p:sp>
        <p:nvSpPr>
          <p:cNvPr id="7" name="Rectangle 7"/>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fld id="{61807874-5299-41B2-A37A-6AA3547857F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p>
            <a:endParaRPr lang="en-US"/>
          </a:p>
        </p:txBody>
      </p:sp>
      <p:sp>
        <p:nvSpPr>
          <p:cNvPr id="4" name="Rectangle 4"/>
          <p:cNvSpPr>
            <a:spLocks noGrp="1"/>
          </p:cNvSpPr>
          <p:nvPr>
            <p:ph type="sldNum" sz="quarter" idx="10"/>
          </p:nvPr>
        </p:nvSpPr>
        <p:spPr/>
        <p:txBody>
          <a:bodyPr/>
          <a:lstStyle/>
          <a:p>
            <a:fld id="{61807874-5299-41B2-A37A-6AA3547857F4}"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p>
            <a:endParaRPr lang="en-US"/>
          </a:p>
        </p:txBody>
      </p:sp>
      <p:sp>
        <p:nvSpPr>
          <p:cNvPr id="4" name="Rectangle 4"/>
          <p:cNvSpPr>
            <a:spLocks noGrp="1"/>
          </p:cNvSpPr>
          <p:nvPr>
            <p:ph type="sldNum" sz="quarter" idx="10"/>
          </p:nvPr>
        </p:nvSpPr>
        <p:spPr/>
        <p:txBody>
          <a:bodyPr/>
          <a:lstStyle/>
          <a:p>
            <a:fld id="{61807874-5299-41B2-A37A-6AA3547857F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p>
            <a:endParaRPr lang="en-US"/>
          </a:p>
        </p:txBody>
      </p:sp>
      <p:sp>
        <p:nvSpPr>
          <p:cNvPr id="4" name="Rectangle 4"/>
          <p:cNvSpPr>
            <a:spLocks noGrp="1"/>
          </p:cNvSpPr>
          <p:nvPr>
            <p:ph type="sldNum" sz="quarter" idx="10"/>
          </p:nvPr>
        </p:nvSpPr>
        <p:spPr/>
        <p:txBody>
          <a:bodyPr/>
          <a:lstStyle/>
          <a:p>
            <a:fld id="{61807874-5299-41B2-A37A-6AA3547857F4}" type="slidenum">
              <a:rPr lang="en-US" smtClean="0"/>
              <a:pPr/>
              <a:t>16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p>
            <a:endParaRPr lang="en-US"/>
          </a:p>
        </p:txBody>
      </p:sp>
      <p:sp>
        <p:nvSpPr>
          <p:cNvPr id="4" name="Rectangle 4"/>
          <p:cNvSpPr>
            <a:spLocks noGrp="1"/>
          </p:cNvSpPr>
          <p:nvPr>
            <p:ph type="sldNum" sz="quarter" idx="10"/>
          </p:nvPr>
        </p:nvSpPr>
        <p:spPr/>
        <p:txBody>
          <a:bodyPr/>
          <a:lstStyle/>
          <a:p>
            <a:fld id="{61807874-5299-41B2-A37A-6AA3547857F4}" type="slidenum">
              <a:rPr lang="en-US" smtClean="0"/>
              <a:pPr/>
              <a:t>28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p>
            <a:endParaRPr lang="en-US"/>
          </a:p>
        </p:txBody>
      </p:sp>
      <p:sp>
        <p:nvSpPr>
          <p:cNvPr id="4" name="Rectangle 3"/>
          <p:cNvSpPr>
            <a:spLocks noGrp="1"/>
          </p:cNvSpPr>
          <p:nvPr>
            <p:ph type="sldNum" sz="quarter" idx="10"/>
          </p:nvPr>
        </p:nvSpPr>
        <p:spPr/>
        <p:txBody>
          <a:bodyPr/>
          <a:lstStyle/>
          <a:p>
            <a:fld id="{61807874-5299-41B2-A37A-6AA3547857F4}" type="slidenum">
              <a:rPr lang="en-US" smtClean="0"/>
              <a:pPr/>
              <a:t>29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p>
            <a:endParaRPr lang="en-US"/>
          </a:p>
        </p:txBody>
      </p:sp>
      <p:sp>
        <p:nvSpPr>
          <p:cNvPr id="4" name="Rectangle 4"/>
          <p:cNvSpPr>
            <a:spLocks noGrp="1"/>
          </p:cNvSpPr>
          <p:nvPr>
            <p:ph type="sldNum" sz="quarter" idx="10"/>
          </p:nvPr>
        </p:nvSpPr>
        <p:spPr/>
        <p:txBody>
          <a:bodyPr/>
          <a:lstStyle/>
          <a:p>
            <a:fld id="{61807874-5299-41B2-A37A-6AA3547857F4}" type="slidenum">
              <a:rPr lang="en-US" smtClean="0"/>
              <a:pPr/>
              <a:t>30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p>
            <a:endParaRPr lang="en-US"/>
          </a:p>
        </p:txBody>
      </p:sp>
      <p:sp>
        <p:nvSpPr>
          <p:cNvPr id="4" name="Rectangle 4"/>
          <p:cNvSpPr>
            <a:spLocks noGrp="1"/>
          </p:cNvSpPr>
          <p:nvPr>
            <p:ph type="sldNum" sz="quarter" idx="10"/>
          </p:nvPr>
        </p:nvSpPr>
        <p:spPr/>
        <p:txBody>
          <a:bodyPr/>
          <a:lstStyle/>
          <a:p>
            <a:fld id="{61807874-5299-41B2-A37A-6AA3547857F4}" type="slidenum">
              <a:rPr lang="en-US" smtClean="0"/>
              <a:pPr/>
              <a:t>31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p>
            <a:endParaRPr lang="en-US"/>
          </a:p>
        </p:txBody>
      </p:sp>
      <p:sp>
        <p:nvSpPr>
          <p:cNvPr id="4" name="Rectangle 3"/>
          <p:cNvSpPr>
            <a:spLocks noGrp="1"/>
          </p:cNvSpPr>
          <p:nvPr>
            <p:ph type="sldNum" sz="quarter" idx="10"/>
          </p:nvPr>
        </p:nvSpPr>
        <p:spPr/>
        <p:txBody>
          <a:bodyPr/>
          <a:lstStyle/>
          <a:p>
            <a:fld id="{61807874-5299-41B2-A37A-6AA3547857F4}" type="slidenum">
              <a:rPr lang="en-US" smtClean="0"/>
              <a:pPr/>
              <a:t>32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sldNum" sz="quarter" idx="10"/>
          </p:nvPr>
        </p:nvSpPr>
        <p:spPr/>
        <p:txBody>
          <a:bodyPr/>
          <a:lstStyle/>
          <a:p>
            <a:fld id="{61807874-5299-41B2-A37A-6AA3547857F4}" type="slidenum">
              <a:rPr lang="en-US" smtClean="0"/>
              <a:pPr/>
              <a:t>33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2" name="Rectangle 3"/>
          <p:cNvSpPr>
            <a:spLocks noGrp="1"/>
          </p:cNvSpPr>
          <p:nvPr>
            <p:ph type="subTitle" idx="1"/>
          </p:nvPr>
        </p:nvSpPr>
        <p:spPr>
          <a:xfrm>
            <a:off x="457200" y="5396132"/>
            <a:ext cx="8098302" cy="762000"/>
          </a:xfrm>
        </p:spPr>
        <p:txBody>
          <a:bodyPr/>
          <a:lstStyle>
            <a:lvl1pPr marL="0" indent="0" algn="r">
              <a:buNone/>
              <a:defRPr sz="1400"/>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endParaRPr lang="en-US" dirty="0"/>
          </a:p>
        </p:txBody>
      </p:sp>
      <p:grpSp>
        <p:nvGrpSpPr>
          <p:cNvPr id="16" name="Group 23"/>
          <p:cNvGrpSpPr/>
          <p:nvPr/>
        </p:nvGrpSpPr>
        <p:grpSpPr>
          <a:xfrm>
            <a:off x="14990" y="1976657"/>
            <a:ext cx="2042410" cy="533400"/>
            <a:chOff x="0" y="2000250"/>
            <a:chExt cx="3733800" cy="533400"/>
          </a:xfrm>
        </p:grpSpPr>
        <p:sp>
          <p:nvSpPr>
            <p:cNvPr id="30" name="Rectangle 14"/>
            <p:cNvSpPr/>
            <p:nvPr/>
          </p:nvSpPr>
          <p:spPr>
            <a:xfrm>
              <a:off x="0" y="2381250"/>
              <a:ext cx="3733800" cy="76200"/>
            </a:xfrm>
            <a:prstGeom prst="rect">
              <a:avLst/>
            </a:prstGeom>
          </p:spPr>
          <p:style>
            <a:lnRef idx="1">
              <a:schemeClr val="accent6"/>
            </a:lnRef>
            <a:fillRef idx="3">
              <a:schemeClr val="accent6"/>
            </a:fillRef>
            <a:effectRef idx="3">
              <a:schemeClr val="accent6"/>
            </a:effectRef>
            <a:fontRef idx="minor">
              <a:schemeClr val="lt1"/>
            </a:fontRef>
          </p:style>
          <p:txBody>
            <a:bodyPr anchor="ctr"/>
            <a:lstStyle/>
            <a:p>
              <a:pPr algn="ctr"/>
              <a:endParaRPr lang="en-US"/>
            </a:p>
          </p:txBody>
        </p:sp>
        <p:sp>
          <p:nvSpPr>
            <p:cNvPr id="7" name="Rectangle 14"/>
            <p:cNvSpPr/>
            <p:nvPr/>
          </p:nvSpPr>
          <p:spPr>
            <a:xfrm>
              <a:off x="0" y="2305050"/>
              <a:ext cx="3733800" cy="76200"/>
            </a:xfrm>
            <a:prstGeom prst="rect">
              <a:avLst/>
            </a:prstGeom>
          </p:spPr>
          <p:style>
            <a:lnRef idx="1">
              <a:schemeClr val="accent5"/>
            </a:lnRef>
            <a:fillRef idx="3">
              <a:schemeClr val="accent5"/>
            </a:fillRef>
            <a:effectRef idx="3">
              <a:schemeClr val="accent5"/>
            </a:effectRef>
            <a:fontRef idx="minor">
              <a:schemeClr val="lt1"/>
            </a:fontRef>
          </p:style>
          <p:txBody>
            <a:bodyPr anchor="ctr"/>
            <a:lstStyle/>
            <a:p>
              <a:pPr algn="ctr"/>
              <a:endParaRPr lang="en-US"/>
            </a:p>
          </p:txBody>
        </p:sp>
        <p:sp>
          <p:nvSpPr>
            <p:cNvPr id="21" name="Rectangle 14"/>
            <p:cNvSpPr/>
            <p:nvPr/>
          </p:nvSpPr>
          <p:spPr>
            <a:xfrm>
              <a:off x="0" y="2228850"/>
              <a:ext cx="3733800" cy="76200"/>
            </a:xfrm>
            <a:prstGeom prst="rect">
              <a:avLst/>
            </a:prstGeom>
          </p:spPr>
          <p:style>
            <a:lnRef idx="1">
              <a:schemeClr val="accent4"/>
            </a:lnRef>
            <a:fillRef idx="3">
              <a:schemeClr val="accent4"/>
            </a:fillRef>
            <a:effectRef idx="3">
              <a:schemeClr val="accent4"/>
            </a:effectRef>
            <a:fontRef idx="minor">
              <a:schemeClr val="lt1"/>
            </a:fontRef>
          </p:style>
          <p:txBody>
            <a:bodyPr anchor="ctr"/>
            <a:lstStyle/>
            <a:p>
              <a:pPr algn="ctr"/>
              <a:endParaRPr lang="en-US"/>
            </a:p>
          </p:txBody>
        </p:sp>
        <p:sp>
          <p:nvSpPr>
            <p:cNvPr id="8" name="Rectangle 14"/>
            <p:cNvSpPr/>
            <p:nvPr/>
          </p:nvSpPr>
          <p:spPr>
            <a:xfrm>
              <a:off x="0" y="2152650"/>
              <a:ext cx="3733800" cy="76200"/>
            </a:xfrm>
            <a:prstGeom prst="rect">
              <a:avLst/>
            </a:prstGeom>
          </p:spPr>
          <p:style>
            <a:lnRef idx="1">
              <a:schemeClr val="accent3"/>
            </a:lnRef>
            <a:fillRef idx="3">
              <a:schemeClr val="accent3"/>
            </a:fillRef>
            <a:effectRef idx="3">
              <a:schemeClr val="accent3"/>
            </a:effectRef>
            <a:fontRef idx="minor">
              <a:schemeClr val="lt1"/>
            </a:fontRef>
          </p:style>
          <p:txBody>
            <a:bodyPr anchor="ctr"/>
            <a:lstStyle/>
            <a:p>
              <a:pPr algn="ctr"/>
              <a:endParaRPr lang="en-US"/>
            </a:p>
          </p:txBody>
        </p:sp>
        <p:sp>
          <p:nvSpPr>
            <p:cNvPr id="6" name="Rectangle 14"/>
            <p:cNvSpPr/>
            <p:nvPr/>
          </p:nvSpPr>
          <p:spPr>
            <a:xfrm>
              <a:off x="0" y="2076450"/>
              <a:ext cx="3733800" cy="76200"/>
            </a:xfrm>
            <a:prstGeom prst="rect">
              <a:avLst/>
            </a:prstGeom>
          </p:spPr>
          <p:style>
            <a:lnRef idx="1">
              <a:schemeClr val="accent2"/>
            </a:lnRef>
            <a:fillRef idx="3">
              <a:schemeClr val="accent2"/>
            </a:fillRef>
            <a:effectRef idx="3">
              <a:schemeClr val="accent2"/>
            </a:effectRef>
            <a:fontRef idx="minor">
              <a:schemeClr val="lt1"/>
            </a:fontRef>
          </p:style>
          <p:txBody>
            <a:bodyPr anchor="ctr"/>
            <a:lstStyle/>
            <a:p>
              <a:pPr algn="ctr"/>
              <a:endParaRPr lang="en-US"/>
            </a:p>
          </p:txBody>
        </p:sp>
        <p:sp>
          <p:nvSpPr>
            <p:cNvPr id="20" name="Rectangle 14"/>
            <p:cNvSpPr/>
            <p:nvPr/>
          </p:nvSpPr>
          <p:spPr>
            <a:xfrm>
              <a:off x="0" y="2000250"/>
              <a:ext cx="373380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p>
              <a:pPr algn="ctr"/>
              <a:endParaRPr lang="en-US"/>
            </a:p>
          </p:txBody>
        </p:sp>
        <p:sp>
          <p:nvSpPr>
            <p:cNvPr id="13" name="Rectangle 14"/>
            <p:cNvSpPr/>
            <p:nvPr/>
          </p:nvSpPr>
          <p:spPr>
            <a:xfrm>
              <a:off x="0" y="2457450"/>
              <a:ext cx="373380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p>
              <a:pPr algn="ctr"/>
              <a:endParaRPr lang="en-US"/>
            </a:p>
          </p:txBody>
        </p:sp>
      </p:grpSp>
      <p:grpSp>
        <p:nvGrpSpPr>
          <p:cNvPr id="29" name="Group 35"/>
          <p:cNvGrpSpPr/>
          <p:nvPr/>
        </p:nvGrpSpPr>
        <p:grpSpPr>
          <a:xfrm>
            <a:off x="8584055" y="1976657"/>
            <a:ext cx="552450" cy="542925"/>
            <a:chOff x="8667750" y="2000250"/>
            <a:chExt cx="476250" cy="542925"/>
          </a:xfrm>
        </p:grpSpPr>
        <p:sp>
          <p:nvSpPr>
            <p:cNvPr id="26" name="Rectangle 14"/>
            <p:cNvSpPr/>
            <p:nvPr/>
          </p:nvSpPr>
          <p:spPr>
            <a:xfrm>
              <a:off x="8667750" y="2381250"/>
              <a:ext cx="476250" cy="76200"/>
            </a:xfrm>
            <a:prstGeom prst="rect">
              <a:avLst/>
            </a:prstGeom>
          </p:spPr>
          <p:style>
            <a:lnRef idx="1">
              <a:schemeClr val="accent6"/>
            </a:lnRef>
            <a:fillRef idx="3">
              <a:schemeClr val="accent6"/>
            </a:fillRef>
            <a:effectRef idx="3">
              <a:schemeClr val="accent6"/>
            </a:effectRef>
            <a:fontRef idx="minor">
              <a:schemeClr val="lt1"/>
            </a:fontRef>
          </p:style>
          <p:txBody>
            <a:bodyPr anchor="ctr"/>
            <a:lstStyle/>
            <a:p>
              <a:pPr algn="ctr"/>
              <a:endParaRPr lang="en-US"/>
            </a:p>
          </p:txBody>
        </p:sp>
        <p:sp>
          <p:nvSpPr>
            <p:cNvPr id="22" name="Rectangle 14"/>
            <p:cNvSpPr/>
            <p:nvPr/>
          </p:nvSpPr>
          <p:spPr>
            <a:xfrm>
              <a:off x="8667750" y="2305050"/>
              <a:ext cx="476250" cy="76200"/>
            </a:xfrm>
            <a:prstGeom prst="rect">
              <a:avLst/>
            </a:prstGeom>
          </p:spPr>
          <p:style>
            <a:lnRef idx="1">
              <a:schemeClr val="accent5"/>
            </a:lnRef>
            <a:fillRef idx="3">
              <a:schemeClr val="accent5"/>
            </a:fillRef>
            <a:effectRef idx="3">
              <a:schemeClr val="accent5"/>
            </a:effectRef>
            <a:fontRef idx="minor">
              <a:schemeClr val="lt1"/>
            </a:fontRef>
          </p:style>
          <p:txBody>
            <a:bodyPr anchor="ctr"/>
            <a:lstStyle/>
            <a:p>
              <a:pPr algn="ctr"/>
              <a:endParaRPr lang="en-US"/>
            </a:p>
          </p:txBody>
        </p:sp>
        <p:sp>
          <p:nvSpPr>
            <p:cNvPr id="17" name="Rectangle 14"/>
            <p:cNvSpPr/>
            <p:nvPr/>
          </p:nvSpPr>
          <p:spPr>
            <a:xfrm>
              <a:off x="8667750" y="2228850"/>
              <a:ext cx="476250" cy="76200"/>
            </a:xfrm>
            <a:prstGeom prst="rect">
              <a:avLst/>
            </a:prstGeom>
          </p:spPr>
          <p:style>
            <a:lnRef idx="1">
              <a:schemeClr val="accent4"/>
            </a:lnRef>
            <a:fillRef idx="3">
              <a:schemeClr val="accent4"/>
            </a:fillRef>
            <a:effectRef idx="3">
              <a:schemeClr val="accent4"/>
            </a:effectRef>
            <a:fontRef idx="minor">
              <a:schemeClr val="lt1"/>
            </a:fontRef>
          </p:style>
          <p:txBody>
            <a:bodyPr anchor="ctr"/>
            <a:lstStyle/>
            <a:p>
              <a:pPr algn="ctr"/>
              <a:endParaRPr lang="en-US"/>
            </a:p>
          </p:txBody>
        </p:sp>
        <p:sp>
          <p:nvSpPr>
            <p:cNvPr id="28" name="Rectangle 14"/>
            <p:cNvSpPr/>
            <p:nvPr/>
          </p:nvSpPr>
          <p:spPr>
            <a:xfrm>
              <a:off x="8667750" y="2152650"/>
              <a:ext cx="476250" cy="76200"/>
            </a:xfrm>
            <a:prstGeom prst="rect">
              <a:avLst/>
            </a:prstGeom>
          </p:spPr>
          <p:style>
            <a:lnRef idx="1">
              <a:schemeClr val="accent3"/>
            </a:lnRef>
            <a:fillRef idx="3">
              <a:schemeClr val="accent3"/>
            </a:fillRef>
            <a:effectRef idx="3">
              <a:schemeClr val="accent3"/>
            </a:effectRef>
            <a:fontRef idx="minor">
              <a:schemeClr val="lt1"/>
            </a:fontRef>
          </p:style>
          <p:txBody>
            <a:bodyPr anchor="ctr"/>
            <a:lstStyle/>
            <a:p>
              <a:pPr algn="ctr"/>
              <a:endParaRPr lang="en-US" dirty="0"/>
            </a:p>
          </p:txBody>
        </p:sp>
        <p:sp>
          <p:nvSpPr>
            <p:cNvPr id="15" name="Rectangle 14"/>
            <p:cNvSpPr/>
            <p:nvPr/>
          </p:nvSpPr>
          <p:spPr>
            <a:xfrm>
              <a:off x="8667750" y="2076450"/>
              <a:ext cx="476250" cy="76200"/>
            </a:xfrm>
            <a:prstGeom prst="rect">
              <a:avLst/>
            </a:prstGeom>
          </p:spPr>
          <p:style>
            <a:lnRef idx="1">
              <a:schemeClr val="accent2"/>
            </a:lnRef>
            <a:fillRef idx="3">
              <a:schemeClr val="accent2"/>
            </a:fillRef>
            <a:effectRef idx="3">
              <a:schemeClr val="accent2"/>
            </a:effectRef>
            <a:fontRef idx="minor">
              <a:schemeClr val="lt1"/>
            </a:fontRef>
          </p:style>
          <p:txBody>
            <a:bodyPr anchor="ctr"/>
            <a:lstStyle/>
            <a:p>
              <a:pPr algn="ctr"/>
              <a:endParaRPr lang="en-US"/>
            </a:p>
          </p:txBody>
        </p:sp>
        <p:sp>
          <p:nvSpPr>
            <p:cNvPr id="18" name="Rectangle 14"/>
            <p:cNvSpPr/>
            <p:nvPr/>
          </p:nvSpPr>
          <p:spPr>
            <a:xfrm>
              <a:off x="8667750" y="2000250"/>
              <a:ext cx="47625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p>
              <a:pPr algn="ctr"/>
              <a:endParaRPr lang="en-US"/>
            </a:p>
          </p:txBody>
        </p:sp>
        <p:sp>
          <p:nvSpPr>
            <p:cNvPr id="9" name="Rectangle 14"/>
            <p:cNvSpPr/>
            <p:nvPr/>
          </p:nvSpPr>
          <p:spPr>
            <a:xfrm>
              <a:off x="8667750" y="2466975"/>
              <a:ext cx="47625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p>
              <a:pPr algn="ctr"/>
              <a:endParaRPr lang="en-US"/>
            </a:p>
          </p:txBody>
        </p:sp>
      </p:grpSp>
      <p:sp>
        <p:nvSpPr>
          <p:cNvPr id="24" name="Oval 28"/>
          <p:cNvSpPr/>
          <p:nvPr userDrawn="1"/>
        </p:nvSpPr>
        <p:spPr>
          <a:xfrm>
            <a:off x="8572500" y="6038850"/>
            <a:ext cx="152400" cy="152400"/>
          </a:xfrm>
          <a:prstGeom prst="ellipse">
            <a:avLst/>
          </a:prstGeom>
          <a:effectLst/>
        </p:spPr>
        <p:style>
          <a:lnRef idx="1">
            <a:schemeClr val="accent6"/>
          </a:lnRef>
          <a:fillRef idx="3">
            <a:schemeClr val="accent6"/>
          </a:fillRef>
          <a:effectRef idx="3">
            <a:schemeClr val="accent6"/>
          </a:effectRef>
          <a:fontRef idx="minor">
            <a:schemeClr val="lt1"/>
          </a:fontRef>
        </p:style>
        <p:txBody>
          <a:bodyPr anchor="ctr"/>
          <a:lstStyle/>
          <a:p>
            <a:pPr algn="ctr"/>
            <a:endParaRPr lang="en-US" dirty="0"/>
          </a:p>
        </p:txBody>
      </p:sp>
      <p:sp>
        <p:nvSpPr>
          <p:cNvPr id="23" name="Oval 28"/>
          <p:cNvSpPr/>
          <p:nvPr userDrawn="1"/>
        </p:nvSpPr>
        <p:spPr>
          <a:xfrm>
            <a:off x="8572500" y="6324600"/>
            <a:ext cx="152400" cy="152400"/>
          </a:xfrm>
          <a:prstGeom prst="ellipse">
            <a:avLst/>
          </a:prstGeom>
          <a:effectLst/>
        </p:spPr>
        <p:style>
          <a:lnRef idx="1">
            <a:schemeClr val="accent4"/>
          </a:lnRef>
          <a:fillRef idx="3">
            <a:schemeClr val="accent4"/>
          </a:fillRef>
          <a:effectRef idx="3">
            <a:schemeClr val="accent4"/>
          </a:effectRef>
          <a:fontRef idx="minor">
            <a:schemeClr val="lt1"/>
          </a:fontRef>
        </p:style>
        <p:txBody>
          <a:bodyPr anchor="ctr"/>
          <a:lstStyle/>
          <a:p>
            <a:pPr algn="ctr"/>
            <a:endParaRPr lang="en-US"/>
          </a:p>
        </p:txBody>
      </p:sp>
      <p:sp>
        <p:nvSpPr>
          <p:cNvPr id="5" name="Oval 28"/>
          <p:cNvSpPr/>
          <p:nvPr userDrawn="1"/>
        </p:nvSpPr>
        <p:spPr>
          <a:xfrm>
            <a:off x="8572500" y="5476875"/>
            <a:ext cx="152400" cy="152400"/>
          </a:xfrm>
          <a:prstGeom prst="ellipse">
            <a:avLst/>
          </a:prstGeom>
          <a:effectLst/>
        </p:spPr>
        <p:style>
          <a:lnRef idx="1">
            <a:schemeClr val="accent1"/>
          </a:lnRef>
          <a:fillRef idx="3">
            <a:schemeClr val="accent1"/>
          </a:fillRef>
          <a:effectRef idx="3">
            <a:schemeClr val="accent1"/>
          </a:effectRef>
          <a:fontRef idx="minor">
            <a:schemeClr val="lt1"/>
          </a:fontRef>
        </p:style>
        <p:txBody>
          <a:bodyPr anchor="ctr"/>
          <a:lstStyle/>
          <a:p>
            <a:pPr algn="ctr"/>
            <a:endParaRPr lang="en-US"/>
          </a:p>
        </p:txBody>
      </p:sp>
      <p:sp>
        <p:nvSpPr>
          <p:cNvPr id="14" name="Oval 28"/>
          <p:cNvSpPr/>
          <p:nvPr userDrawn="1"/>
        </p:nvSpPr>
        <p:spPr>
          <a:xfrm>
            <a:off x="8572500" y="5753100"/>
            <a:ext cx="152400" cy="152400"/>
          </a:xfrm>
          <a:prstGeom prst="ellipse">
            <a:avLst/>
          </a:prstGeom>
          <a:effectLst/>
        </p:spPr>
        <p:style>
          <a:lnRef idx="1">
            <a:schemeClr val="accent3"/>
          </a:lnRef>
          <a:fillRef idx="3">
            <a:schemeClr val="accent3"/>
          </a:fillRef>
          <a:effectRef idx="3">
            <a:schemeClr val="accent3"/>
          </a:effectRef>
          <a:fontRef idx="minor">
            <a:schemeClr val="lt1"/>
          </a:fontRef>
        </p:style>
        <p:txBody>
          <a:bodyPr anchor="ctr"/>
          <a:lstStyle/>
          <a:p>
            <a:pPr algn="ctr"/>
            <a:endParaRPr lang="en-US"/>
          </a:p>
        </p:txBody>
      </p:sp>
      <p:sp>
        <p:nvSpPr>
          <p:cNvPr id="19" name="Rectangle 34"/>
          <p:cNvSpPr>
            <a:spLocks noGrp="1"/>
          </p:cNvSpPr>
          <p:nvPr>
            <p:ph type="dt" sz="half" idx="10"/>
          </p:nvPr>
        </p:nvSpPr>
        <p:spPr/>
        <p:txBody>
          <a:bodyPr rtlCol="0"/>
          <a:lstStyle/>
          <a:p>
            <a:pPr algn="r"/>
            <a:fld id="{8F67D422-08A8-451B-9A67-21962FC4B660}" type="datetimeFigureOut">
              <a:rPr lang="en-US" sz="1100" smtClean="0"/>
              <a:pPr algn="r"/>
              <a:t>9/25/2019</a:t>
            </a:fld>
            <a:endParaRPr lang="en-US"/>
          </a:p>
        </p:txBody>
      </p:sp>
      <p:sp>
        <p:nvSpPr>
          <p:cNvPr id="25" name="Rectangle 35"/>
          <p:cNvSpPr>
            <a:spLocks noGrp="1"/>
          </p:cNvSpPr>
          <p:nvPr>
            <p:ph type="sldNum" sz="quarter" idx="11"/>
          </p:nvPr>
        </p:nvSpPr>
        <p:spPr/>
        <p:txBody>
          <a:bodyPr rtlCol="0"/>
          <a:lstStyle/>
          <a:p>
            <a:fld id="{169B2101-2E9F-420A-91A3-890890D84497}" type="slidenum">
              <a:rPr lang="en-US" sz="1200" smtClean="0"/>
              <a:pPr/>
              <a:t>‹#›</a:t>
            </a:fld>
            <a:endParaRPr lang="en-US"/>
          </a:p>
        </p:txBody>
      </p:sp>
      <p:sp>
        <p:nvSpPr>
          <p:cNvPr id="31" name="Rectangle 36"/>
          <p:cNvSpPr>
            <a:spLocks noGrp="1"/>
          </p:cNvSpPr>
          <p:nvPr>
            <p:ph type="ftr" sz="quarter" idx="12"/>
          </p:nvPr>
        </p:nvSpPr>
        <p:spPr/>
        <p:txBody>
          <a:bodyPr rtlCol="0"/>
          <a:lstStyle/>
          <a:p>
            <a:endParaRPr lang="en-US"/>
          </a:p>
        </p:txBody>
      </p:sp>
      <p:sp>
        <p:nvSpPr>
          <p:cNvPr id="33" name="Rectangle 32"/>
          <p:cNvSpPr>
            <a:spLocks noGrp="1"/>
          </p:cNvSpPr>
          <p:nvPr>
            <p:ph type="title" hasCustomPrompt="1"/>
          </p:nvPr>
        </p:nvSpPr>
        <p:spPr>
          <a:xfrm>
            <a:off x="2057400" y="281352"/>
            <a:ext cx="6509239" cy="3886200"/>
          </a:xfrm>
          <a:scene3d>
            <a:camera prst="orthographicFront"/>
            <a:lightRig rig="threePt" dir="t"/>
          </a:scene3d>
          <a:sp3d/>
        </p:spPr>
        <p:txBody>
          <a:bodyPr vert="horz" anchor="ctr">
            <a:normAutofit/>
          </a:bodyPr>
          <a:lstStyle>
            <a:lvl1pPr algn="ctr">
              <a:lnSpc>
                <a:spcPct val="100000"/>
              </a:lnSpc>
              <a:defRPr kumimoji="0" lang="en-US" sz="7200" b="1" i="0" u="none" strike="noStrike" kern="0" cap="none" spc="0" normalizeH="0" baseline="0" noProof="0" dirty="0" smtClean="0">
                <a:ln w="0">
                  <a:solidFill>
                    <a:srgbClr val="FFFFFF"/>
                  </a:solidFill>
                  <a:prstDash val="solid"/>
                </a:ln>
                <a:gradFill flip="none">
                  <a:gsLst>
                    <a:gs pos="40000">
                      <a:schemeClr val="accent6">
                        <a:shade val="80000"/>
                      </a:schemeClr>
                    </a:gs>
                    <a:gs pos="45000">
                      <a:schemeClr val="accent6">
                        <a:shade val="100000"/>
                      </a:scheme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mj-lt"/>
                <a:ea typeface="+mj-ea"/>
                <a:cs typeface="+mj-cs"/>
              </a:defRPr>
            </a:lvl1pPr>
            <a:extLst/>
          </a:lstStyle>
          <a:p>
            <a:r>
              <a:rPr lang="en-US" dirty="0"/>
              <a:t>Show Title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pPr algn="r"/>
            <a:fld id="{8F67D422-08A8-451B-9A67-21962FC4B660}" type="datetimeFigureOut">
              <a:rPr lang="en-US" sz="1100" smtClean="0"/>
              <a:pPr algn="r"/>
              <a:t>9/25/2019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69B2101-2E9F-420A-91A3-890890D84497}" type="slidenum">
              <a:rPr lang="en-US" sz="1200" smtClean="0"/>
              <a:pPr/>
              <a:t>‹#›</a:t>
            </a:fld>
            <a:endParaRPr lang="en-US"/>
          </a:p>
        </p:txBody>
      </p:sp>
      <p:sp>
        <p:nvSpPr>
          <p:cNvPr id="7" name="Oval 28"/>
          <p:cNvSpPr/>
          <p:nvPr userDrawn="1"/>
        </p:nvSpPr>
        <p:spPr>
          <a:xfrm>
            <a:off x="8572500" y="6038850"/>
            <a:ext cx="152400" cy="152400"/>
          </a:xfrm>
          <a:prstGeom prst="ellipse">
            <a:avLst/>
          </a:prstGeom>
          <a:effectLst/>
        </p:spPr>
        <p:style>
          <a:lnRef idx="1">
            <a:schemeClr val="accent6"/>
          </a:lnRef>
          <a:fillRef idx="3">
            <a:schemeClr val="accent6"/>
          </a:fillRef>
          <a:effectRef idx="3">
            <a:schemeClr val="accent6"/>
          </a:effectRef>
          <a:fontRef idx="minor">
            <a:schemeClr val="lt1"/>
          </a:fontRef>
        </p:style>
        <p:txBody>
          <a:bodyPr anchor="ctr"/>
          <a:lstStyle/>
          <a:p>
            <a:pPr algn="ctr"/>
            <a:endParaRPr lang="en-US" dirty="0"/>
          </a:p>
        </p:txBody>
      </p:sp>
      <p:sp>
        <p:nvSpPr>
          <p:cNvPr id="8" name="Oval 28"/>
          <p:cNvSpPr/>
          <p:nvPr userDrawn="1"/>
        </p:nvSpPr>
        <p:spPr>
          <a:xfrm>
            <a:off x="8572500" y="6324600"/>
            <a:ext cx="152400" cy="152400"/>
          </a:xfrm>
          <a:prstGeom prst="ellipse">
            <a:avLst/>
          </a:prstGeom>
          <a:effectLst/>
        </p:spPr>
        <p:style>
          <a:lnRef idx="1">
            <a:schemeClr val="accent4"/>
          </a:lnRef>
          <a:fillRef idx="3">
            <a:schemeClr val="accent4"/>
          </a:fillRef>
          <a:effectRef idx="3">
            <a:schemeClr val="accent4"/>
          </a:effectRef>
          <a:fontRef idx="minor">
            <a:schemeClr val="lt1"/>
          </a:fontRef>
        </p:style>
        <p:txBody>
          <a:bodyPr anchor="ctr"/>
          <a:lstStyle/>
          <a:p>
            <a:pPr algn="ctr"/>
            <a:endParaRPr lang="en-US"/>
          </a:p>
        </p:txBody>
      </p:sp>
      <p:sp>
        <p:nvSpPr>
          <p:cNvPr id="10" name="Oval 28"/>
          <p:cNvSpPr/>
          <p:nvPr userDrawn="1"/>
        </p:nvSpPr>
        <p:spPr>
          <a:xfrm>
            <a:off x="8572500" y="5476875"/>
            <a:ext cx="152400" cy="152400"/>
          </a:xfrm>
          <a:prstGeom prst="ellipse">
            <a:avLst/>
          </a:prstGeom>
          <a:effectLst/>
        </p:spPr>
        <p:style>
          <a:lnRef idx="1">
            <a:schemeClr val="accent1"/>
          </a:lnRef>
          <a:fillRef idx="3">
            <a:schemeClr val="accent1"/>
          </a:fillRef>
          <a:effectRef idx="3">
            <a:schemeClr val="accent1"/>
          </a:effectRef>
          <a:fontRef idx="minor">
            <a:schemeClr val="lt1"/>
          </a:fontRef>
        </p:style>
        <p:txBody>
          <a:bodyPr anchor="ctr"/>
          <a:lstStyle/>
          <a:p>
            <a:pPr algn="ctr"/>
            <a:endParaRPr lang="en-US"/>
          </a:p>
        </p:txBody>
      </p:sp>
      <p:sp>
        <p:nvSpPr>
          <p:cNvPr id="11" name="Oval 28"/>
          <p:cNvSpPr/>
          <p:nvPr userDrawn="1"/>
        </p:nvSpPr>
        <p:spPr>
          <a:xfrm>
            <a:off x="8572500" y="5753100"/>
            <a:ext cx="152400" cy="152400"/>
          </a:xfrm>
          <a:prstGeom prst="ellipse">
            <a:avLst/>
          </a:prstGeom>
          <a:effectLst/>
        </p:spPr>
        <p:style>
          <a:lnRef idx="1">
            <a:schemeClr val="accent3"/>
          </a:lnRef>
          <a:fillRef idx="3">
            <a:schemeClr val="accent3"/>
          </a:fillRef>
          <a:effectRef idx="3">
            <a:schemeClr val="accent3"/>
          </a:effectRef>
          <a:fontRef idx="minor">
            <a:schemeClr val="lt1"/>
          </a:fontRef>
        </p:style>
        <p:txBody>
          <a:bodyPr anchor="ctr"/>
          <a:lstStyle/>
          <a:p>
            <a:pPr algn="ct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lgn="r"/>
            <a:fld id="{8F67D422-08A8-451B-9A67-21962FC4B660}" type="datetimeFigureOut">
              <a:rPr lang="en-US" sz="1100" smtClean="0"/>
              <a:pPr algn="r"/>
              <a:t>9/25/2019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B2101-2E9F-420A-91A3-890890D84497}" type="slidenum">
              <a:rPr lang="en-US" sz="1200"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algn="r"/>
            <a:fld id="{8F67D422-08A8-451B-9A67-21962FC4B660}" type="datetimeFigureOut">
              <a:rPr lang="en-US" sz="1100" smtClean="0"/>
              <a:pPr algn="r"/>
              <a:t>9/25/2019</a:t>
            </a:fld>
            <a:endParaRPr lang="en-US" sz="1050" dirty="0"/>
          </a:p>
        </p:txBody>
      </p:sp>
      <p:sp>
        <p:nvSpPr>
          <p:cNvPr id="5" name="Footer Placeholder 4"/>
          <p:cNvSpPr>
            <a:spLocks noGrp="1"/>
          </p:cNvSpPr>
          <p:nvPr>
            <p:ph type="ftr" sz="quarter" idx="11"/>
          </p:nvPr>
        </p:nvSpPr>
        <p:spPr/>
        <p:txBody>
          <a:bodyPr/>
          <a:lstStyle/>
          <a:p>
            <a:endParaRPr lang="en-US" sz="1200" dirty="0"/>
          </a:p>
        </p:txBody>
      </p:sp>
      <p:sp>
        <p:nvSpPr>
          <p:cNvPr id="6" name="Slide Number Placeholder 5"/>
          <p:cNvSpPr>
            <a:spLocks noGrp="1"/>
          </p:cNvSpPr>
          <p:nvPr>
            <p:ph type="sldNum" sz="quarter" idx="12"/>
          </p:nvPr>
        </p:nvSpPr>
        <p:spPr/>
        <p:txBody>
          <a:bodyPr/>
          <a:lstStyle/>
          <a:p>
            <a:fld id="{169B2101-2E9F-420A-91A3-890890D84497}" type="slidenum">
              <a:rPr lang="en-US" sz="1200" smtClean="0"/>
              <a:pPr/>
              <a:t>‹#›</a:t>
            </a:fld>
            <a:endParaRPr lang="en-US" sz="1200" dirty="0"/>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lgn="r"/>
            <a:fld id="{8F67D422-08A8-451B-9A67-21962FC4B660}" type="datetimeFigureOut">
              <a:rPr lang="en-US" sz="1100" smtClean="0"/>
              <a:pPr algn="r"/>
              <a:t>9/25/2019</a:t>
            </a:fld>
            <a:endParaRPr lang="en-US" sz="1050" dirty="0"/>
          </a:p>
        </p:txBody>
      </p:sp>
      <p:sp>
        <p:nvSpPr>
          <p:cNvPr id="6" name="Footer Placeholder 5"/>
          <p:cNvSpPr>
            <a:spLocks noGrp="1"/>
          </p:cNvSpPr>
          <p:nvPr>
            <p:ph type="ftr" sz="quarter" idx="11"/>
          </p:nvPr>
        </p:nvSpPr>
        <p:spPr/>
        <p:txBody>
          <a:bodyPr/>
          <a:lstStyle/>
          <a:p>
            <a:endParaRPr lang="en-US" sz="1200" dirty="0"/>
          </a:p>
        </p:txBody>
      </p:sp>
      <p:sp>
        <p:nvSpPr>
          <p:cNvPr id="7" name="Slide Number Placeholder 6"/>
          <p:cNvSpPr>
            <a:spLocks noGrp="1"/>
          </p:cNvSpPr>
          <p:nvPr>
            <p:ph type="sldNum" sz="quarter" idx="12"/>
          </p:nvPr>
        </p:nvSpPr>
        <p:spPr/>
        <p:txBody>
          <a:bodyPr/>
          <a:lstStyle/>
          <a:p>
            <a:fld id="{169B2101-2E9F-420A-91A3-890890D84497}" type="slidenum">
              <a:rPr lang="en-US" sz="1200" smtClean="0"/>
              <a:pPr/>
              <a:t>‹#›</a:t>
            </a:fld>
            <a:endParaRPr lang="en-US" sz="1200"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algn="r"/>
            <a:fld id="{8F67D422-08A8-451B-9A67-21962FC4B660}" type="datetimeFigureOut">
              <a:rPr lang="en-US" sz="1100" smtClean="0"/>
              <a:pPr algn="r"/>
              <a:t>9/25/2019</a:t>
            </a:fld>
            <a:endParaRPr lang="en-US" sz="1050" dirty="0"/>
          </a:p>
        </p:txBody>
      </p:sp>
      <p:sp>
        <p:nvSpPr>
          <p:cNvPr id="8" name="Footer Placeholder 7"/>
          <p:cNvSpPr>
            <a:spLocks noGrp="1"/>
          </p:cNvSpPr>
          <p:nvPr>
            <p:ph type="ftr" sz="quarter" idx="11"/>
          </p:nvPr>
        </p:nvSpPr>
        <p:spPr/>
        <p:txBody>
          <a:bodyPr/>
          <a:lstStyle/>
          <a:p>
            <a:endParaRPr lang="en-US" sz="1200" dirty="0"/>
          </a:p>
        </p:txBody>
      </p:sp>
      <p:sp>
        <p:nvSpPr>
          <p:cNvPr id="9" name="Slide Number Placeholder 8"/>
          <p:cNvSpPr>
            <a:spLocks noGrp="1"/>
          </p:cNvSpPr>
          <p:nvPr>
            <p:ph type="sldNum" sz="quarter" idx="12"/>
          </p:nvPr>
        </p:nvSpPr>
        <p:spPr/>
        <p:txBody>
          <a:bodyPr/>
          <a:lstStyle/>
          <a:p>
            <a:fld id="{169B2101-2E9F-420A-91A3-890890D84497}" type="slidenum">
              <a:rPr lang="en-US" sz="1200" smtClean="0"/>
              <a:pPr/>
              <a:t>‹#›</a:t>
            </a:fld>
            <a:endParaRPr lang="en-US" sz="1200"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pPr algn="r"/>
            <a:fld id="{8F67D422-08A8-451B-9A67-21962FC4B660}" type="datetimeFigureOut">
              <a:rPr lang="en-US" sz="1100" smtClean="0"/>
              <a:pPr algn="r"/>
              <a:t>9/25/2019</a:t>
            </a:fld>
            <a:endParaRPr lang="en-US" sz="1050" dirty="0"/>
          </a:p>
        </p:txBody>
      </p:sp>
      <p:sp>
        <p:nvSpPr>
          <p:cNvPr id="4" name="Footer Placeholder 3"/>
          <p:cNvSpPr>
            <a:spLocks noGrp="1"/>
          </p:cNvSpPr>
          <p:nvPr>
            <p:ph type="ftr" sz="quarter" idx="11"/>
          </p:nvPr>
        </p:nvSpPr>
        <p:spPr/>
        <p:txBody>
          <a:bodyPr/>
          <a:lstStyle/>
          <a:p>
            <a:endParaRPr lang="en-US" sz="1200" dirty="0"/>
          </a:p>
        </p:txBody>
      </p:sp>
      <p:sp>
        <p:nvSpPr>
          <p:cNvPr id="5" name="Slide Number Placeholder 4"/>
          <p:cNvSpPr>
            <a:spLocks noGrp="1"/>
          </p:cNvSpPr>
          <p:nvPr>
            <p:ph type="sldNum" sz="quarter" idx="12"/>
          </p:nvPr>
        </p:nvSpPr>
        <p:spPr/>
        <p:txBody>
          <a:bodyPr/>
          <a:lstStyle/>
          <a:p>
            <a:fld id="{169B2101-2E9F-420A-91A3-890890D84497}" type="slidenum">
              <a:rPr lang="en-US" sz="1200" smtClean="0"/>
              <a:pPr/>
              <a:t>‹#›</a:t>
            </a:fld>
            <a:endParaRPr lang="en-US" sz="1200"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a:fld id="{8F67D422-08A8-451B-9A67-21962FC4B660}" type="datetimeFigureOut">
              <a:rPr lang="en-US" sz="1100" smtClean="0"/>
              <a:pPr algn="r"/>
              <a:t>9/25/2019</a:t>
            </a:fld>
            <a:endParaRPr lang="en-US" sz="1050" dirty="0"/>
          </a:p>
        </p:txBody>
      </p:sp>
      <p:sp>
        <p:nvSpPr>
          <p:cNvPr id="3" name="Footer Placeholder 2"/>
          <p:cNvSpPr>
            <a:spLocks noGrp="1"/>
          </p:cNvSpPr>
          <p:nvPr>
            <p:ph type="ftr" sz="quarter" idx="11"/>
          </p:nvPr>
        </p:nvSpPr>
        <p:spPr/>
        <p:txBody>
          <a:bodyPr/>
          <a:lstStyle/>
          <a:p>
            <a:endParaRPr lang="en-US" sz="1200" dirty="0"/>
          </a:p>
        </p:txBody>
      </p:sp>
      <p:sp>
        <p:nvSpPr>
          <p:cNvPr id="4" name="Slide Number Placeholder 3"/>
          <p:cNvSpPr>
            <a:spLocks noGrp="1"/>
          </p:cNvSpPr>
          <p:nvPr>
            <p:ph type="sldNum" sz="quarter" idx="12"/>
          </p:nvPr>
        </p:nvSpPr>
        <p:spPr/>
        <p:txBody>
          <a:bodyPr/>
          <a:lstStyle/>
          <a:p>
            <a:fld id="{169B2101-2E9F-420A-91A3-890890D84497}" type="slidenum">
              <a:rPr lang="en-US" sz="1200" smtClean="0"/>
              <a:pPr/>
              <a:t>‹#›</a:t>
            </a:fld>
            <a:endParaRPr lang="en-US" sz="1200"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lgn="r"/>
            <a:fld id="{8F67D422-08A8-451B-9A67-21962FC4B660}" type="datetimeFigureOut">
              <a:rPr lang="en-US" sz="1100" smtClean="0"/>
              <a:pPr algn="r"/>
              <a:t>9/25/2019</a:t>
            </a:fld>
            <a:endParaRPr lang="en-US" sz="1050" dirty="0"/>
          </a:p>
        </p:txBody>
      </p:sp>
      <p:sp>
        <p:nvSpPr>
          <p:cNvPr id="6" name="Footer Placeholder 5"/>
          <p:cNvSpPr>
            <a:spLocks noGrp="1"/>
          </p:cNvSpPr>
          <p:nvPr>
            <p:ph type="ftr" sz="quarter" idx="11"/>
          </p:nvPr>
        </p:nvSpPr>
        <p:spPr/>
        <p:txBody>
          <a:bodyPr/>
          <a:lstStyle/>
          <a:p>
            <a:endParaRPr lang="en-US" sz="1200" dirty="0"/>
          </a:p>
        </p:txBody>
      </p:sp>
      <p:sp>
        <p:nvSpPr>
          <p:cNvPr id="7" name="Slide Number Placeholder 6"/>
          <p:cNvSpPr>
            <a:spLocks noGrp="1"/>
          </p:cNvSpPr>
          <p:nvPr>
            <p:ph type="sldNum" sz="quarter" idx="12"/>
          </p:nvPr>
        </p:nvSpPr>
        <p:spPr/>
        <p:txBody>
          <a:bodyPr/>
          <a:lstStyle/>
          <a:p>
            <a:fld id="{169B2101-2E9F-420A-91A3-890890D84497}" type="slidenum">
              <a:rPr lang="en-US" sz="1200" smtClean="0"/>
              <a:pPr/>
              <a:t>‹#›</a:t>
            </a:fld>
            <a:endParaRPr lang="en-US" sz="1200"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algn="r"/>
            <a:fld id="{8F67D422-08A8-451B-9A67-21962FC4B660}" type="datetimeFigureOut">
              <a:rPr lang="en-US" sz="1100" smtClean="0"/>
              <a:pPr algn="r"/>
              <a:t>9/25/2019</a:t>
            </a:fld>
            <a:endParaRPr lang="en-US" sz="1050" dirty="0"/>
          </a:p>
        </p:txBody>
      </p:sp>
      <p:sp>
        <p:nvSpPr>
          <p:cNvPr id="6" name="Footer Placeholder 5"/>
          <p:cNvSpPr>
            <a:spLocks noGrp="1"/>
          </p:cNvSpPr>
          <p:nvPr>
            <p:ph type="ftr" sz="quarter" idx="11"/>
          </p:nvPr>
        </p:nvSpPr>
        <p:spPr/>
        <p:txBody>
          <a:bodyPr/>
          <a:lstStyle/>
          <a:p>
            <a:endParaRPr lang="en-US" sz="1200" dirty="0"/>
          </a:p>
        </p:txBody>
      </p:sp>
      <p:sp>
        <p:nvSpPr>
          <p:cNvPr id="7" name="Slide Number Placeholder 6"/>
          <p:cNvSpPr>
            <a:spLocks noGrp="1"/>
          </p:cNvSpPr>
          <p:nvPr>
            <p:ph type="sldNum" sz="quarter" idx="12"/>
          </p:nvPr>
        </p:nvSpPr>
        <p:spPr>
          <a:xfrm>
            <a:off x="8077200" y="6356350"/>
            <a:ext cx="609600" cy="365125"/>
          </a:xfrm>
        </p:spPr>
        <p:txBody>
          <a:bodyPr/>
          <a:lstStyle/>
          <a:p>
            <a:fld id="{169B2101-2E9F-420A-91A3-890890D84497}" type="slidenum">
              <a:rPr lang="en-US" sz="1200" smtClean="0"/>
              <a:pPr/>
              <a:t>‹#›</a:t>
            </a:fld>
            <a:endParaRPr lang="en-US" sz="1200"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lgn="r"/>
            <a:fld id="{8F67D422-08A8-451B-9A67-21962FC4B660}" type="datetimeFigureOut">
              <a:rPr lang="en-US" sz="1100" smtClean="0"/>
              <a:pPr algn="r"/>
              <a:t>9/25/2019</a:t>
            </a:fld>
            <a:endParaRPr lang="en-US" sz="1050" dirty="0"/>
          </a:p>
        </p:txBody>
      </p:sp>
      <p:sp>
        <p:nvSpPr>
          <p:cNvPr id="5" name="Footer Placeholder 4"/>
          <p:cNvSpPr>
            <a:spLocks noGrp="1"/>
          </p:cNvSpPr>
          <p:nvPr>
            <p:ph type="ftr" sz="quarter" idx="11"/>
          </p:nvPr>
        </p:nvSpPr>
        <p:spPr/>
        <p:txBody>
          <a:bodyPr/>
          <a:lstStyle/>
          <a:p>
            <a:endParaRPr lang="en-US" sz="1200" dirty="0"/>
          </a:p>
        </p:txBody>
      </p:sp>
      <p:sp>
        <p:nvSpPr>
          <p:cNvPr id="6" name="Slide Number Placeholder 5"/>
          <p:cNvSpPr>
            <a:spLocks noGrp="1"/>
          </p:cNvSpPr>
          <p:nvPr>
            <p:ph type="sldNum" sz="quarter" idx="12"/>
          </p:nvPr>
        </p:nvSpPr>
        <p:spPr/>
        <p:txBody>
          <a:bodyPr/>
          <a:lstStyle/>
          <a:p>
            <a:fld id="{169B2101-2E9F-420A-91A3-890890D84497}" type="slidenum">
              <a:rPr lang="en-US" sz="1200" smtClean="0"/>
              <a:pPr/>
              <a:t>‹#›</a:t>
            </a:fld>
            <a:endParaRPr lang="en-US" sz="120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10" name="Rectangle 3"/>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0"/>
          <p:cNvSpPr>
            <a:spLocks noGrp="1"/>
          </p:cNvSpPr>
          <p:nvPr>
            <p:ph type="dt" sz="half" idx="10"/>
          </p:nvPr>
        </p:nvSpPr>
        <p:spPr/>
        <p:txBody>
          <a:bodyPr rtlCol="0"/>
          <a:lstStyle/>
          <a:p>
            <a:pPr algn="r"/>
            <a:fld id="{8F67D422-08A8-451B-9A67-21962FC4B660}" type="datetimeFigureOut">
              <a:rPr lang="en-US" sz="1100" smtClean="0"/>
              <a:pPr algn="r"/>
              <a:t>9/25/2019</a:t>
            </a:fld>
            <a:endParaRPr lang="en-US"/>
          </a:p>
        </p:txBody>
      </p:sp>
      <p:sp>
        <p:nvSpPr>
          <p:cNvPr id="27" name="Rectangle 11"/>
          <p:cNvSpPr>
            <a:spLocks noGrp="1"/>
          </p:cNvSpPr>
          <p:nvPr>
            <p:ph type="sldNum" sz="quarter" idx="11"/>
          </p:nvPr>
        </p:nvSpPr>
        <p:spPr/>
        <p:txBody>
          <a:bodyPr rtlCol="0"/>
          <a:lstStyle/>
          <a:p>
            <a:fld id="{169B2101-2E9F-420A-91A3-890890D84497}" type="slidenum">
              <a:rPr lang="en-US" sz="1200" smtClean="0"/>
              <a:pPr/>
              <a:t>‹#›</a:t>
            </a:fld>
            <a:endParaRPr lang="en-US"/>
          </a:p>
        </p:txBody>
      </p:sp>
      <p:sp>
        <p:nvSpPr>
          <p:cNvPr id="4" name="Rectangle 12"/>
          <p:cNvSpPr>
            <a:spLocks noGrp="1"/>
          </p:cNvSpPr>
          <p:nvPr>
            <p:ph type="ftr" sz="quarter" idx="12"/>
          </p:nvPr>
        </p:nvSpPr>
        <p:spPr/>
        <p:txBody>
          <a:bodyPr rtlCol="0"/>
          <a:lstStyle/>
          <a:p>
            <a:endParaRPr lang="en-US"/>
          </a:p>
        </p:txBody>
      </p:sp>
      <p:sp>
        <p:nvSpPr>
          <p:cNvPr id="28" name="Rectangle 14"/>
          <p:cNvSpPr>
            <a:spLocks noGrp="1"/>
          </p:cNvSpPr>
          <p:nvPr>
            <p:ph type="title"/>
          </p:nvPr>
        </p:nvSpPr>
        <p:spPr/>
        <p:txBody>
          <a:bodyPr rtlCol="0" anchor="b"/>
          <a:lstStyle/>
          <a:p>
            <a:r>
              <a:rPr lang="en-US"/>
              <a:t>Click to edit Master title style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lgn="r"/>
            <a:fld id="{8F67D422-08A8-451B-9A67-21962FC4B660}" type="datetimeFigureOut">
              <a:rPr lang="en-US" sz="1100" smtClean="0"/>
              <a:pPr algn="r"/>
              <a:t>9/25/2019</a:t>
            </a:fld>
            <a:endParaRPr lang="en-US" sz="1050" dirty="0"/>
          </a:p>
        </p:txBody>
      </p:sp>
      <p:sp>
        <p:nvSpPr>
          <p:cNvPr id="5" name="Footer Placeholder 4"/>
          <p:cNvSpPr>
            <a:spLocks noGrp="1"/>
          </p:cNvSpPr>
          <p:nvPr>
            <p:ph type="ftr" sz="quarter" idx="11"/>
          </p:nvPr>
        </p:nvSpPr>
        <p:spPr/>
        <p:txBody>
          <a:bodyPr/>
          <a:lstStyle/>
          <a:p>
            <a:endParaRPr lang="en-US" sz="1200" dirty="0"/>
          </a:p>
        </p:txBody>
      </p:sp>
      <p:sp>
        <p:nvSpPr>
          <p:cNvPr id="6" name="Slide Number Placeholder 5"/>
          <p:cNvSpPr>
            <a:spLocks noGrp="1"/>
          </p:cNvSpPr>
          <p:nvPr>
            <p:ph type="sldNum" sz="quarter" idx="12"/>
          </p:nvPr>
        </p:nvSpPr>
        <p:spPr/>
        <p:txBody>
          <a:bodyPr/>
          <a:lstStyle/>
          <a:p>
            <a:fld id="{169B2101-2E9F-420A-91A3-890890D84497}" type="slidenum">
              <a:rPr lang="en-US" sz="1200" smtClean="0"/>
              <a:pPr/>
              <a:t>‹#›</a:t>
            </a:fld>
            <a:endParaRPr lang="en-US" sz="1200"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1_Section Header">
    <p:spTree>
      <p:nvGrpSpPr>
        <p:cNvPr id="1" name=""/>
        <p:cNvGrpSpPr/>
        <p:nvPr/>
      </p:nvGrpSpPr>
      <p:grpSpPr>
        <a:xfrm>
          <a:off x="0" y="0"/>
          <a:ext cx="0" cy="0"/>
          <a:chOff x="0" y="0"/>
          <a:chExt cx="0" cy="0"/>
        </a:xfrm>
      </p:grpSpPr>
      <p:sp>
        <p:nvSpPr>
          <p:cNvPr id="29" name="Rectangle 3"/>
          <p:cNvSpPr>
            <a:spLocks noGrp="1"/>
          </p:cNvSpPr>
          <p:nvPr>
            <p:ph type="dt" sz="half" idx="10"/>
          </p:nvPr>
        </p:nvSpPr>
        <p:spPr/>
        <p:txBody>
          <a:bodyPr rtlCol="0"/>
          <a:lstStyle/>
          <a:p>
            <a:pPr algn="r"/>
            <a:fld id="{8F67D422-08A8-451B-9A67-21962FC4B660}" type="datetimeFigureOut">
              <a:rPr lang="en-US" sz="1100" smtClean="0"/>
              <a:pPr algn="r"/>
              <a:t>9/25/2019</a:t>
            </a:fld>
            <a:endParaRPr lang="en-US"/>
          </a:p>
        </p:txBody>
      </p:sp>
      <p:sp>
        <p:nvSpPr>
          <p:cNvPr id="26" name="Rectangle 4"/>
          <p:cNvSpPr>
            <a:spLocks noGrp="1"/>
          </p:cNvSpPr>
          <p:nvPr>
            <p:ph type="ftr" sz="quarter" idx="11"/>
          </p:nvPr>
        </p:nvSpPr>
        <p:spPr/>
        <p:txBody>
          <a:bodyPr rtlCol="0"/>
          <a:lstStyle/>
          <a:p>
            <a:endParaRPr lang="en-US"/>
          </a:p>
        </p:txBody>
      </p:sp>
      <p:sp>
        <p:nvSpPr>
          <p:cNvPr id="12" name="Rectangle 5"/>
          <p:cNvSpPr>
            <a:spLocks noGrp="1"/>
          </p:cNvSpPr>
          <p:nvPr>
            <p:ph type="sldNum" sz="quarter" idx="12"/>
          </p:nvPr>
        </p:nvSpPr>
        <p:spPr/>
        <p:txBody>
          <a:bodyPr rtlCol="0"/>
          <a:lstStyle/>
          <a:p>
            <a:fld id="{169B2101-2E9F-420A-91A3-890890D84497}" type="slidenum">
              <a:rPr lang="en-US" sz="1200" smtClean="0"/>
              <a:pPr/>
              <a:t>‹#›</a:t>
            </a:fld>
            <a:endParaRPr lang="en-US"/>
          </a:p>
        </p:txBody>
      </p:sp>
      <p:sp>
        <p:nvSpPr>
          <p:cNvPr id="27" name="Rectangle 6"/>
          <p:cNvSpPr>
            <a:spLocks noGrp="1"/>
          </p:cNvSpPr>
          <p:nvPr>
            <p:ph type="title" hasCustomPrompt="1"/>
          </p:nvPr>
        </p:nvSpPr>
        <p:spPr>
          <a:xfrm>
            <a:off x="228600" y="1676400"/>
            <a:ext cx="8229600" cy="1143000"/>
          </a:xfrm>
        </p:spPr>
        <p:txBody>
          <a:bodyPr rtlCol="0" anchor="ctr">
            <a:normAutofit/>
          </a:bodyPr>
          <a:lstStyle>
            <a:lvl1pPr>
              <a:defRPr kumimoji="0" sz="4800" b="1" i="0" u="none" strike="noStrike" kern="0" cap="none" spc="0" normalizeH="0" baseline="0">
                <a:ln w="0">
                  <a:solidFill>
                    <a:srgbClr val="FFFFFF"/>
                  </a:solidFill>
                  <a:prstDash val="solid"/>
                </a:ln>
                <a:gradFill flip="none">
                  <a:gsLst>
                    <a:gs pos="40000">
                      <a:srgbClr val="FA8D3D">
                        <a:shade val="80000"/>
                      </a:srgbClr>
                    </a:gs>
                    <a:gs pos="45000">
                      <a:srgbClr val="FA8D3D">
                        <a:shade val="100000"/>
                      </a:srgb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Trebuchet MS"/>
                <a:ea typeface="+mj-ea"/>
                <a:cs typeface="+mj-cs"/>
              </a:defRPr>
            </a:lvl1pPr>
            <a:extLst/>
          </a:lstStyle>
          <a:p>
            <a:r>
              <a:rPr lang="en-US" dirty="0"/>
              <a:t>Click to add section title</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True or False Question (Answer: True)">
    <p:spTree>
      <p:nvGrpSpPr>
        <p:cNvPr id="1" name=""/>
        <p:cNvGrpSpPr/>
        <p:nvPr/>
      </p:nvGrpSpPr>
      <p:grpSpPr>
        <a:xfrm>
          <a:off x="0" y="0"/>
          <a:ext cx="0" cy="0"/>
          <a:chOff x="0" y="0"/>
          <a:chExt cx="0" cy="0"/>
        </a:xfrm>
      </p:grpSpPr>
      <p:sp>
        <p:nvSpPr>
          <p:cNvPr id="22" name="Rectangle 3"/>
          <p:cNvSpPr>
            <a:spLocks noGrp="1"/>
          </p:cNvSpPr>
          <p:nvPr>
            <p:ph type="dt" sz="half" idx="10"/>
          </p:nvPr>
        </p:nvSpPr>
        <p:spPr/>
        <p:txBody>
          <a:bodyPr vert="horz"/>
          <a:lstStyle>
            <a:lvl1pPr algn="r">
              <a:defRPr/>
            </a:lvl1pPr>
            <a:extLst/>
          </a:lstStyle>
          <a:p>
            <a:fld id="{1BEBB2CB-903D-46EF-8227-E770ED8FF514}" type="datetimeFigureOut">
              <a:rPr lang="en-US" smtClean="0"/>
              <a:pPr/>
              <a:t>9/25/2019</a:t>
            </a:fld>
            <a:endParaRPr lang="en-US"/>
          </a:p>
        </p:txBody>
      </p:sp>
      <p:sp>
        <p:nvSpPr>
          <p:cNvPr id="11" name="Rectangle 4"/>
          <p:cNvSpPr>
            <a:spLocks noGrp="1"/>
          </p:cNvSpPr>
          <p:nvPr>
            <p:ph type="ftr" sz="quarter" idx="11"/>
          </p:nvPr>
        </p:nvSpPr>
        <p:spPr/>
        <p:txBody>
          <a:bodyPr vert="horz"/>
          <a:lstStyle/>
          <a:p>
            <a:endParaRPr lang="en-US"/>
          </a:p>
        </p:txBody>
      </p:sp>
      <p:sp>
        <p:nvSpPr>
          <p:cNvPr id="10" name="Rectangle 5"/>
          <p:cNvSpPr>
            <a:spLocks noGrp="1"/>
          </p:cNvSpPr>
          <p:nvPr>
            <p:ph type="sldNum" sz="quarter" idx="12"/>
          </p:nvPr>
        </p:nvSpPr>
        <p:spPr/>
        <p:txBody>
          <a:bodyPr vert="horz"/>
          <a:lstStyle/>
          <a:p>
            <a:fld id="{C75B88FA-3392-4D65-A457-DB2A9953195B}" type="slidenum">
              <a:rPr lang="en-US" smtClean="0"/>
              <a:pPr/>
              <a:t>‹#›</a:t>
            </a:fld>
            <a:endParaRPr lang="en-US"/>
          </a:p>
        </p:txBody>
      </p:sp>
      <p:sp>
        <p:nvSpPr>
          <p:cNvPr id="27" name="Question"/>
          <p:cNvSpPr>
            <a:spLocks noGrp="1"/>
          </p:cNvSpPr>
          <p:nvPr>
            <p:ph type="title" hasCustomPrompt="1"/>
          </p:nvPr>
        </p:nvSpPr>
        <p:spPr>
          <a:xfrm>
            <a:off x="228600" y="457200"/>
            <a:ext cx="8229600" cy="1143000"/>
          </a:xfrm>
        </p:spPr>
        <p:txBody>
          <a:bodyPr rtlCol="0" anchor="ctr"/>
          <a:lstStyle>
            <a:lvl1pPr algn="l">
              <a:defRPr i="1">
                <a:solidFill>
                  <a:schemeClr val="tx1">
                    <a:shade val="75000"/>
                  </a:schemeClr>
                </a:solidFill>
              </a:defRPr>
            </a:lvl1pPr>
            <a:extLst/>
          </a:lstStyle>
          <a:p>
            <a:r>
              <a:rPr lang="en-US" dirty="0"/>
              <a:t>Click to add question</a:t>
            </a:r>
          </a:p>
        </p:txBody>
      </p:sp>
      <p:sp>
        <p:nvSpPr>
          <p:cNvPr id="8" name="Answer Base"/>
          <p:cNvSpPr txBox="1"/>
          <p:nvPr userDrawn="1"/>
        </p:nvSpPr>
        <p:spPr>
          <a:xfrm>
            <a:off x="182880" y="1676400"/>
            <a:ext cx="8321040" cy="1828800"/>
          </a:xfrm>
          <a:prstGeom prst="rect">
            <a:avLst/>
          </a:prstGeom>
          <a:noFill/>
        </p:spPr>
        <p:txBody>
          <a:bodyPr wrap="square">
            <a:noAutofit/>
          </a:bodyPr>
          <a:lstStyle/>
          <a:p>
            <a:pPr marL="0" indent="0" algn="ctr" rtl="0" latinLnBrk="0">
              <a:spcBef>
                <a:spcPct val="20000"/>
              </a:spcBef>
              <a:buNone/>
            </a:pPr>
            <a:r>
              <a:rPr lang="en-US" sz="7200" dirty="0">
                <a:solidFill>
                  <a:schemeClr val="tx1">
                    <a:alpha val="40000"/>
                  </a:schemeClr>
                </a:solidFill>
              </a:rPr>
              <a:t>TRUE</a:t>
            </a:r>
            <a:r>
              <a:rPr lang="en-US" sz="7200" baseline="0" dirty="0">
                <a:solidFill>
                  <a:schemeClr val="tx1">
                    <a:alpha val="40000"/>
                  </a:schemeClr>
                </a:solidFill>
              </a:rPr>
              <a:t> </a:t>
            </a:r>
            <a:r>
              <a:rPr lang="en-US" sz="7200" dirty="0">
                <a:solidFill>
                  <a:schemeClr val="tx1">
                    <a:alpha val="40000"/>
                  </a:schemeClr>
                </a:solidFill>
              </a:rPr>
              <a:t>or FALSE?</a:t>
            </a:r>
          </a:p>
        </p:txBody>
      </p:sp>
      <p:sp>
        <p:nvSpPr>
          <p:cNvPr id="7" name="Answer"/>
          <p:cNvSpPr/>
          <p:nvPr userDrawn="1"/>
        </p:nvSpPr>
        <p:spPr>
          <a:xfrm>
            <a:off x="182880" y="1676400"/>
            <a:ext cx="8321040" cy="1200329"/>
          </a:xfrm>
          <a:prstGeom prst="rect">
            <a:avLst/>
          </a:prstGeom>
        </p:spPr>
        <p:txBody>
          <a:bodyPr wrap="square">
            <a:spAutoFit/>
          </a:bodyPr>
          <a:lstStyle/>
          <a:p>
            <a:pPr indent="0" algn="ctr" latinLnBrk="0">
              <a:spcBef>
                <a:spcPct val="20000"/>
              </a:spcBef>
              <a:buNone/>
            </a:pPr>
            <a:r>
              <a:rPr lang="en-US" sz="7200" dirty="0">
                <a:ln w="0">
                  <a:solidFill>
                    <a:srgbClr val="FFFFFF"/>
                  </a:solidFill>
                  <a:prstDash val="solid"/>
                </a:ln>
                <a:gradFill flip="none">
                  <a:gsLst>
                    <a:gs pos="40000">
                      <a:srgbClr val="FA8D3D">
                        <a:shade val="80000"/>
                      </a:srgbClr>
                    </a:gs>
                    <a:gs pos="45000">
                      <a:srgbClr val="FA8D3D">
                        <a:shade val="100000"/>
                      </a:srgbClr>
                    </a:gs>
                  </a:gsLst>
                  <a:lin ang="16200000"/>
                </a:gradFill>
                <a:effectLst>
                  <a:outerShdw blurRad="23036" dist="23036" dir="5400000" algn="tl">
                    <a:srgbClr val="656565">
                      <a:alpha val="65000"/>
                    </a:srgbClr>
                  </a:outerShdw>
                  <a:reflection blurRad="12700" stA="25000" endPos="55000" dist="5000" dir="5400000" sy="-100000" algn="bl" rotWithShape="0"/>
                </a:effectLst>
                <a:ea typeface="+mn-ea"/>
                <a:cs typeface="+mn-cs"/>
              </a:rPr>
              <a:t>TRUE </a:t>
            </a:r>
            <a:r>
              <a:rPr lang="en-US" sz="7200" dirty="0">
                <a:solidFill>
                  <a:prstClr val="white">
                    <a:alpha val="40000"/>
                  </a:prstClr>
                </a:solidFill>
                <a:ea typeface="+mn-ea"/>
                <a:cs typeface="+mn-cs"/>
              </a:rPr>
              <a:t>or FALSE?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3000"/>
                                        <p:tgtEl>
                                          <p:spTgt spid="8"/>
                                        </p:tgtEl>
                                      </p:cBhvr>
                                    </p:animEffect>
                                    <p:set>
                                      <p:cBhvr>
                                        <p:cTn id="7" dur="1" fill="hold">
                                          <p:stCondLst>
                                            <p:cond delay="2999"/>
                                          </p:stCondLst>
                                        </p:cTn>
                                        <p:tgtEl>
                                          <p:spTgt spid="8"/>
                                        </p:tgtEl>
                                        <p:attrNameLst>
                                          <p:attrName>style.visibility</p:attrName>
                                        </p:attrNameLst>
                                      </p:cBhvr>
                                      <p:to>
                                        <p:strVal val="hidden"/>
                                      </p:to>
                                    </p:se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Simple Question &amp; Answer">
    <p:spTree>
      <p:nvGrpSpPr>
        <p:cNvPr id="1" name=""/>
        <p:cNvGrpSpPr/>
        <p:nvPr/>
      </p:nvGrpSpPr>
      <p:grpSpPr>
        <a:xfrm>
          <a:off x="0" y="0"/>
          <a:ext cx="0" cy="0"/>
          <a:chOff x="0" y="0"/>
          <a:chExt cx="0" cy="0"/>
        </a:xfrm>
      </p:grpSpPr>
      <p:sp>
        <p:nvSpPr>
          <p:cNvPr id="25" name="Rectangle 3"/>
          <p:cNvSpPr>
            <a:spLocks noGrp="1"/>
          </p:cNvSpPr>
          <p:nvPr>
            <p:ph type="dt" sz="half" idx="10"/>
          </p:nvPr>
        </p:nvSpPr>
        <p:spPr/>
        <p:txBody>
          <a:bodyPr vert="horz"/>
          <a:lstStyle>
            <a:lvl1pPr algn="r">
              <a:defRPr/>
            </a:lvl1pPr>
            <a:extLst/>
          </a:lstStyle>
          <a:p>
            <a:fld id="{1BEBB2CB-903D-46EF-8227-E770ED8FF514}" type="datetimeFigureOut">
              <a:rPr lang="en-US" smtClean="0"/>
              <a:pPr/>
              <a:t>9/25/2019</a:t>
            </a:fld>
            <a:endParaRPr lang="en-US"/>
          </a:p>
        </p:txBody>
      </p:sp>
      <p:sp>
        <p:nvSpPr>
          <p:cNvPr id="22" name="Rectangle 4"/>
          <p:cNvSpPr>
            <a:spLocks noGrp="1"/>
          </p:cNvSpPr>
          <p:nvPr>
            <p:ph type="ftr" sz="quarter" idx="11"/>
          </p:nvPr>
        </p:nvSpPr>
        <p:spPr/>
        <p:txBody>
          <a:bodyPr vert="horz"/>
          <a:lstStyle/>
          <a:p>
            <a:endParaRPr lang="en-US"/>
          </a:p>
        </p:txBody>
      </p:sp>
      <p:sp>
        <p:nvSpPr>
          <p:cNvPr id="31" name="Rectangle 5"/>
          <p:cNvSpPr>
            <a:spLocks noGrp="1"/>
          </p:cNvSpPr>
          <p:nvPr>
            <p:ph type="sldNum" sz="quarter" idx="12"/>
          </p:nvPr>
        </p:nvSpPr>
        <p:spPr/>
        <p:txBody>
          <a:bodyPr vert="horz"/>
          <a:lstStyle/>
          <a:p>
            <a:fld id="{C75B88FA-3392-4D65-A457-DB2A9953195B}" type="slidenum">
              <a:rPr lang="en-US" smtClean="0"/>
              <a:pPr/>
              <a:t>‹#›</a:t>
            </a:fld>
            <a:endParaRPr lang="en-US"/>
          </a:p>
        </p:txBody>
      </p:sp>
      <p:sp>
        <p:nvSpPr>
          <p:cNvPr id="4" name="Rectangle 8"/>
          <p:cNvSpPr>
            <a:spLocks noGrp="1"/>
          </p:cNvSpPr>
          <p:nvPr>
            <p:ph type="title" hasCustomPrompt="1"/>
          </p:nvPr>
        </p:nvSpPr>
        <p:spPr>
          <a:xfrm>
            <a:off x="228600" y="457200"/>
            <a:ext cx="8229600" cy="1143000"/>
          </a:xfrm>
        </p:spPr>
        <p:txBody>
          <a:bodyPr rtlCol="0" anchor="ctr"/>
          <a:lstStyle>
            <a:lvl1pPr algn="l">
              <a:defRPr i="1">
                <a:solidFill>
                  <a:schemeClr val="tx1">
                    <a:shade val="75000"/>
                  </a:schemeClr>
                </a:solidFill>
              </a:defRPr>
            </a:lvl1pPr>
            <a:extLst/>
          </a:lstStyle>
          <a:p>
            <a:r>
              <a:rPr lang="en-US" dirty="0"/>
              <a:t>Click to add question</a:t>
            </a:r>
          </a:p>
        </p:txBody>
      </p:sp>
      <p:sp>
        <p:nvSpPr>
          <p:cNvPr id="13" name="Rectangle 13"/>
          <p:cNvSpPr>
            <a:spLocks noGrp="1"/>
          </p:cNvSpPr>
          <p:nvPr>
            <p:ph type="body" sz="quarter" idx="14" hasCustomPrompt="1"/>
          </p:nvPr>
        </p:nvSpPr>
        <p:spPr>
          <a:xfrm>
            <a:off x="228600" y="1676400"/>
            <a:ext cx="8229600" cy="1143000"/>
          </a:xfrm>
        </p:spPr>
        <p:txBody>
          <a:bodyPr rtlCol="0" anchor="ctr"/>
          <a:lstStyle>
            <a:lvl1pPr algn="ctr">
              <a:buFontTx/>
              <a:buNone/>
              <a:defRPr kumimoji="0" sz="4800" b="1" i="0" u="none" strike="noStrike" kern="0" cap="none" spc="0" normalizeH="0" baseline="0">
                <a:ln w="0">
                  <a:solidFill>
                    <a:srgbClr val="FFFFFF"/>
                  </a:solidFill>
                  <a:prstDash val="solid"/>
                </a:ln>
                <a:gradFill flip="none">
                  <a:gsLst>
                    <a:gs pos="40000">
                      <a:schemeClr val="accent6">
                        <a:shade val="80000"/>
                      </a:schemeClr>
                    </a:gs>
                    <a:gs pos="45000">
                      <a:schemeClr val="accent6">
                        <a:shade val="100000"/>
                      </a:scheme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mj-lt"/>
                <a:ea typeface="+mj-ea"/>
                <a:cs typeface="+mj-cs"/>
              </a:defRPr>
            </a:lvl1pPr>
            <a:extLst/>
          </a:lstStyle>
          <a:p>
            <a:pPr lvl="0"/>
            <a:r>
              <a:rPr lang="en-US" dirty="0"/>
              <a:t>Click to add answer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500" fill="hold"/>
                                        <p:tgtEl>
                                          <p:spTgt spid="4"/>
                                        </p:tgtEl>
                                        <p:attrNameLst>
                                          <p:attrName>style.color</p:attrName>
                                        </p:attrNameLst>
                                      </p:cBhvr>
                                      <p:to>
                                        <a:srgbClr val="969696"/>
                                      </p:to>
                                    </p:animClr>
                                  </p:childTnLst>
                                </p:cTn>
                              </p:par>
                            </p:childTnLst>
                          </p:cTn>
                        </p:par>
                        <p:par>
                          <p:cTn id="7" fill="hold">
                            <p:stCondLst>
                              <p:cond delay="500"/>
                            </p:stCondLst>
                            <p:childTnLst>
                              <p:par>
                                <p:cTn id="8" presetID="45" presetClass="entr" presetSubtype="0" fill="hold" grpId="0" nodeType="afterEffect">
                                  <p:stCondLst>
                                    <p:cond delay="0"/>
                                  </p:stCondLst>
                                  <p:iterate type="lt">
                                    <p:tmPct val="10000"/>
                                  </p:iterate>
                                  <p:childTnLst>
                                    <p:set>
                                      <p:cBhvr>
                                        <p:cTn id="9" dur="1" fill="hold">
                                          <p:stCondLst>
                                            <p:cond delay="0"/>
                                          </p:stCondLst>
                                        </p:cTn>
                                        <p:tgtEl>
                                          <p:spTgt spid="13">
                                            <p:txEl>
                                              <p:pRg st="0" end="0"/>
                                            </p:txEl>
                                          </p:spTgt>
                                        </p:tgtEl>
                                        <p:attrNameLst>
                                          <p:attrName>style.visibility</p:attrName>
                                        </p:attrNameLst>
                                      </p:cBhvr>
                                      <p:to>
                                        <p:strVal val="visible"/>
                                      </p:to>
                                    </p:set>
                                    <p:animEffect transition="in" filter="fade">
                                      <p:cBhvr>
                                        <p:cTn id="10" dur="1000"/>
                                        <p:tgtEl>
                                          <p:spTgt spid="13">
                                            <p:txEl>
                                              <p:pRg st="0" end="0"/>
                                            </p:txEl>
                                          </p:spTgt>
                                        </p:tgtEl>
                                      </p:cBhvr>
                                    </p:animEffect>
                                    <p:anim calcmode="lin" valueType="num">
                                      <p:cBhvr>
                                        <p:cTn id="11" dur="1000" fill="hold"/>
                                        <p:tgtEl>
                                          <p:spTgt spid="13">
                                            <p:txEl>
                                              <p:pRg st="0" end="0"/>
                                            </p:txEl>
                                          </p:spTgt>
                                        </p:tgtEl>
                                        <p:attrNameLst>
                                          <p:attrName>ppt_w</p:attrName>
                                        </p:attrNameLst>
                                      </p:cBhvr>
                                      <p:tavLst>
                                        <p:tav tm="0" fmla="#ppt_w*sin(2.5*pi*$)">
                                          <p:val>
                                            <p:fltVal val="0"/>
                                          </p:val>
                                        </p:tav>
                                        <p:tav tm="100000">
                                          <p:val>
                                            <p:fltVal val="1"/>
                                          </p:val>
                                        </p:tav>
                                      </p:tavLst>
                                    </p:anim>
                                    <p:anim calcmode="lin" valueType="num">
                                      <p:cBhvr>
                                        <p:cTn id="12" dur="1000" fill="hold"/>
                                        <p:tgtEl>
                                          <p:spTgt spid="1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build="p">
        <p:tmplLst>
          <p:tmpl lvl="1">
            <p:tnLst>
              <p:par>
                <p:cTn presetID="45" presetClass="entr" presetSubtype="0" fill="hold" nodeType="afterEffect">
                  <p:stCondLst>
                    <p:cond delay="0"/>
                  </p:stCondLst>
                  <p:iterate type="lt">
                    <p:tmPct val="10000"/>
                  </p:iterate>
                  <p:childTnLst>
                    <p:set>
                      <p:cBhvr>
                        <p:cTn dur="1" fill="hold">
                          <p:stCondLst>
                            <p:cond delay="0"/>
                          </p:stCondLst>
                        </p:cTn>
                        <p:tgtEl>
                          <p:spTgt spid="13"/>
                        </p:tgtEl>
                        <p:attrNameLst>
                          <p:attrName>style.visibility</p:attrName>
                        </p:attrNameLst>
                      </p:cBhvr>
                      <p:to>
                        <p:strVal val="visible"/>
                      </p:to>
                    </p:set>
                    <p:animEffect transition="in" filter="fade">
                      <p:cBhvr>
                        <p:cTn dur="1000"/>
                        <p:tgtEl>
                          <p:spTgt spid="13"/>
                        </p:tgtEl>
                      </p:cBhvr>
                    </p:animEffect>
                    <p:anim calcmode="lin" valueType="num">
                      <p:cBhvr>
                        <p:cTn dur="1000" fill="hold"/>
                        <p:tgtEl>
                          <p:spTgt spid="13"/>
                        </p:tgtEl>
                        <p:attrNameLst>
                          <p:attrName>ppt_w</p:attrName>
                        </p:attrNameLst>
                      </p:cBhvr>
                      <p:tavLst>
                        <p:tav tm="0" fmla="#ppt_w*sin(2.5*pi*$)">
                          <p:val>
                            <p:fltVal val="0"/>
                          </p:val>
                        </p:tav>
                        <p:tav tm="100000">
                          <p:val>
                            <p:fltVal val="1"/>
                          </p:val>
                        </p:tav>
                      </p:tavLst>
                    </p:anim>
                    <p:anim calcmode="lin" valueType="num">
                      <p:cBhvr>
                        <p:cTn dur="1000" fill="hold"/>
                        <p:tgtEl>
                          <p:spTgt spid="13"/>
                        </p:tgtEl>
                        <p:attrNameLst>
                          <p:attrName>ppt_h</p:attrName>
                        </p:attrNameLst>
                      </p:cBhvr>
                      <p:tavLst>
                        <p:tav tm="0">
                          <p:val>
                            <p:strVal val="#ppt_h"/>
                          </p:val>
                        </p:tav>
                        <p:tav tm="100000">
                          <p:val>
                            <p:strVal val="#ppt_h"/>
                          </p:val>
                        </p:tav>
                      </p:tavLst>
                    </p:anim>
                  </p:childTnLst>
                </p:cTn>
              </p:par>
            </p:tnLst>
          </p:tmpl>
        </p:tmplLst>
      </p:bldP>
    </p:bld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Detailed Question &amp; Answer">
    <p:spTree>
      <p:nvGrpSpPr>
        <p:cNvPr id="1" name=""/>
        <p:cNvGrpSpPr/>
        <p:nvPr/>
      </p:nvGrpSpPr>
      <p:grpSpPr>
        <a:xfrm>
          <a:off x="0" y="0"/>
          <a:ext cx="0" cy="0"/>
          <a:chOff x="0" y="0"/>
          <a:chExt cx="0" cy="0"/>
        </a:xfrm>
      </p:grpSpPr>
      <p:sp>
        <p:nvSpPr>
          <p:cNvPr id="27" name="Rectangle 3"/>
          <p:cNvSpPr>
            <a:spLocks noGrp="1"/>
          </p:cNvSpPr>
          <p:nvPr>
            <p:ph type="dt" sz="half" idx="10"/>
          </p:nvPr>
        </p:nvSpPr>
        <p:spPr/>
        <p:txBody>
          <a:bodyPr vert="horz"/>
          <a:lstStyle>
            <a:lvl1pPr algn="r">
              <a:defRPr/>
            </a:lvl1pPr>
            <a:extLst/>
          </a:lstStyle>
          <a:p>
            <a:fld id="{1BEBB2CB-903D-46EF-8227-E770ED8FF514}" type="datetimeFigureOut">
              <a:rPr lang="en-US" smtClean="0"/>
              <a:pPr/>
              <a:t>9/25/2019</a:t>
            </a:fld>
            <a:endParaRPr lang="en-US"/>
          </a:p>
        </p:txBody>
      </p:sp>
      <p:sp>
        <p:nvSpPr>
          <p:cNvPr id="28" name="Rectangle 4"/>
          <p:cNvSpPr>
            <a:spLocks noGrp="1"/>
          </p:cNvSpPr>
          <p:nvPr>
            <p:ph type="ftr" sz="quarter" idx="11"/>
          </p:nvPr>
        </p:nvSpPr>
        <p:spPr/>
        <p:txBody>
          <a:bodyPr vert="horz"/>
          <a:lstStyle/>
          <a:p>
            <a:endParaRPr lang="en-US"/>
          </a:p>
        </p:txBody>
      </p:sp>
      <p:sp>
        <p:nvSpPr>
          <p:cNvPr id="10" name="Rectangle 5"/>
          <p:cNvSpPr>
            <a:spLocks noGrp="1"/>
          </p:cNvSpPr>
          <p:nvPr>
            <p:ph type="sldNum" sz="quarter" idx="12"/>
          </p:nvPr>
        </p:nvSpPr>
        <p:spPr/>
        <p:txBody>
          <a:bodyPr vert="horz"/>
          <a:lstStyle/>
          <a:p>
            <a:fld id="{C75B88FA-3392-4D65-A457-DB2A9953195B}" type="slidenum">
              <a:rPr lang="en-US" smtClean="0"/>
              <a:pPr/>
              <a:t>‹#›</a:t>
            </a:fld>
            <a:endParaRPr lang="en-US"/>
          </a:p>
        </p:txBody>
      </p:sp>
      <p:sp>
        <p:nvSpPr>
          <p:cNvPr id="31" name="Rectangle 8"/>
          <p:cNvSpPr>
            <a:spLocks noGrp="1"/>
          </p:cNvSpPr>
          <p:nvPr>
            <p:ph type="title" hasCustomPrompt="1"/>
          </p:nvPr>
        </p:nvSpPr>
        <p:spPr>
          <a:xfrm>
            <a:off x="228600" y="457200"/>
            <a:ext cx="8229600" cy="1143000"/>
          </a:xfrm>
        </p:spPr>
        <p:txBody>
          <a:bodyPr rtlCol="0" anchor="ctr"/>
          <a:lstStyle>
            <a:lvl1pPr algn="l">
              <a:defRPr i="1">
                <a:solidFill>
                  <a:schemeClr val="tx1">
                    <a:shade val="75000"/>
                  </a:schemeClr>
                </a:solidFill>
              </a:defRPr>
            </a:lvl1pPr>
            <a:extLst/>
          </a:lstStyle>
          <a:p>
            <a:r>
              <a:rPr lang="en-US" dirty="0"/>
              <a:t>Click to add question</a:t>
            </a:r>
          </a:p>
        </p:txBody>
      </p:sp>
      <p:sp>
        <p:nvSpPr>
          <p:cNvPr id="25" name="Rectangle 13"/>
          <p:cNvSpPr>
            <a:spLocks noGrp="1"/>
          </p:cNvSpPr>
          <p:nvPr>
            <p:ph type="body" sz="quarter" idx="14" hasCustomPrompt="1"/>
          </p:nvPr>
        </p:nvSpPr>
        <p:spPr>
          <a:xfrm>
            <a:off x="228600" y="1676400"/>
            <a:ext cx="8229600" cy="1143000"/>
          </a:xfrm>
        </p:spPr>
        <p:txBody>
          <a:bodyPr rtlCol="0" anchor="ctr"/>
          <a:lstStyle>
            <a:lvl1pPr algn="ctr">
              <a:buFontTx/>
              <a:buNone/>
              <a:defRPr kumimoji="0" sz="4800" b="1" i="0" u="none" strike="noStrike" kern="0" cap="none" spc="0" normalizeH="0" baseline="0">
                <a:ln w="0">
                  <a:solidFill>
                    <a:srgbClr val="FFFFFF"/>
                  </a:solidFill>
                  <a:prstDash val="solid"/>
                </a:ln>
                <a:gradFill flip="none">
                  <a:gsLst>
                    <a:gs pos="40000">
                      <a:schemeClr val="accent6">
                        <a:shade val="80000"/>
                      </a:schemeClr>
                    </a:gs>
                    <a:gs pos="45000">
                      <a:schemeClr val="accent6">
                        <a:shade val="100000"/>
                      </a:scheme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mj-lt"/>
                <a:ea typeface="+mj-ea"/>
                <a:cs typeface="+mj-cs"/>
              </a:defRPr>
            </a:lvl1pPr>
            <a:extLst/>
          </a:lstStyle>
          <a:p>
            <a:pPr lvl="0"/>
            <a:r>
              <a:rPr lang="en-US" dirty="0"/>
              <a:t>Click to add answer</a:t>
            </a:r>
          </a:p>
        </p:txBody>
      </p:sp>
      <p:sp>
        <p:nvSpPr>
          <p:cNvPr id="22" name="Rectangle 9"/>
          <p:cNvSpPr>
            <a:spLocks noGrp="1"/>
          </p:cNvSpPr>
          <p:nvPr>
            <p:ph type="body" sz="quarter" idx="15" hasCustomPrompt="1"/>
          </p:nvPr>
        </p:nvSpPr>
        <p:spPr>
          <a:xfrm>
            <a:off x="1828800" y="3124200"/>
            <a:ext cx="5105400" cy="1981200"/>
          </a:xfrm>
        </p:spPr>
        <p:txBody>
          <a:bodyPr vert="horz"/>
          <a:lstStyle>
            <a:lvl1pPr algn="ctr">
              <a:buFontTx/>
              <a:buNone/>
              <a:defRPr i="1" baseline="0"/>
            </a:lvl1pPr>
            <a:extLst/>
          </a:lstStyle>
          <a:p>
            <a:pPr lvl="0"/>
            <a:r>
              <a:rPr lang="en-US" dirty="0"/>
              <a:t>Click to add detail to the answer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500" fill="hold"/>
                                        <p:tgtEl>
                                          <p:spTgt spid="31"/>
                                        </p:tgtEl>
                                        <p:attrNameLst>
                                          <p:attrName>style.color</p:attrName>
                                        </p:attrNameLst>
                                      </p:cBhvr>
                                      <p:to>
                                        <a:srgbClr val="969696"/>
                                      </p:to>
                                    </p:animClr>
                                  </p:childTnLst>
                                </p:cTn>
                              </p:par>
                            </p:childTnLst>
                          </p:cTn>
                        </p:par>
                        <p:par>
                          <p:cTn id="7" fill="hold">
                            <p:stCondLst>
                              <p:cond delay="500"/>
                            </p:stCondLst>
                            <p:childTnLst>
                              <p:par>
                                <p:cTn id="8" presetID="45" presetClass="entr" presetSubtype="0" fill="hold" grpId="0" nodeType="afterEffect">
                                  <p:stCondLst>
                                    <p:cond delay="0"/>
                                  </p:stCondLst>
                                  <p:iterate type="lt">
                                    <p:tmPct val="10000"/>
                                  </p:iterate>
                                  <p:childTnLst>
                                    <p:set>
                                      <p:cBhvr>
                                        <p:cTn id="9" dur="1" fill="hold">
                                          <p:stCondLst>
                                            <p:cond delay="0"/>
                                          </p:stCondLst>
                                        </p:cTn>
                                        <p:tgtEl>
                                          <p:spTgt spid="25">
                                            <p:txEl>
                                              <p:pRg st="0" end="0"/>
                                            </p:txEl>
                                          </p:spTgt>
                                        </p:tgtEl>
                                        <p:attrNameLst>
                                          <p:attrName>style.visibility</p:attrName>
                                        </p:attrNameLst>
                                      </p:cBhvr>
                                      <p:to>
                                        <p:strVal val="visible"/>
                                      </p:to>
                                    </p:set>
                                    <p:animEffect transition="in" filter="fade">
                                      <p:cBhvr>
                                        <p:cTn id="10" dur="1000"/>
                                        <p:tgtEl>
                                          <p:spTgt spid="25">
                                            <p:txEl>
                                              <p:pRg st="0" end="0"/>
                                            </p:txEl>
                                          </p:spTgt>
                                        </p:tgtEl>
                                      </p:cBhvr>
                                    </p:animEffect>
                                    <p:anim calcmode="lin" valueType="num">
                                      <p:cBhvr>
                                        <p:cTn id="11" dur="1000" fill="hold"/>
                                        <p:tgtEl>
                                          <p:spTgt spid="25">
                                            <p:txEl>
                                              <p:pRg st="0" end="0"/>
                                            </p:txEl>
                                          </p:spTgt>
                                        </p:tgtEl>
                                        <p:attrNameLst>
                                          <p:attrName>ppt_w</p:attrName>
                                        </p:attrNameLst>
                                      </p:cBhvr>
                                      <p:tavLst>
                                        <p:tav tm="0" fmla="#ppt_w*sin(2.5*pi*$)">
                                          <p:val>
                                            <p:fltVal val="0"/>
                                          </p:val>
                                        </p:tav>
                                        <p:tav tm="100000">
                                          <p:val>
                                            <p:fltVal val="1"/>
                                          </p:val>
                                        </p:tav>
                                      </p:tavLst>
                                    </p:anim>
                                    <p:anim calcmode="lin" valueType="num">
                                      <p:cBhvr>
                                        <p:cTn id="12" dur="1000" fill="hold"/>
                                        <p:tgtEl>
                                          <p:spTgt spid="25">
                                            <p:txEl>
                                              <p:pRg st="0" end="0"/>
                                            </p:txEl>
                                          </p:spTgt>
                                        </p:tgtEl>
                                        <p:attrNameLst>
                                          <p:attrName>ppt_h</p:attrName>
                                        </p:attrNameLst>
                                      </p:cBhvr>
                                      <p:tavLst>
                                        <p:tav tm="0">
                                          <p:val>
                                            <p:strVal val="#ppt_h"/>
                                          </p:val>
                                        </p:tav>
                                        <p:tav tm="100000">
                                          <p:val>
                                            <p:strVal val="#ppt_h"/>
                                          </p:val>
                                        </p:tav>
                                      </p:tavLst>
                                    </p:anim>
                                  </p:childTnLst>
                                </p:cTn>
                              </p:par>
                            </p:childTnLst>
                          </p:cTn>
                        </p:par>
                        <p:par>
                          <p:cTn id="13" fill="hold">
                            <p:stCondLst>
                              <p:cond delay="3000"/>
                            </p:stCondLst>
                            <p:childTnLst>
                              <p:par>
                                <p:cTn id="14" presetID="10" presetClass="entr" presetSubtype="0" fill="hold" grpId="0" nodeType="afterEffect">
                                  <p:stCondLst>
                                    <p:cond delay="0"/>
                                  </p:stCondLst>
                                  <p:childTnLst>
                                    <p:set>
                                      <p:cBhvr>
                                        <p:cTn id="15" dur="1" fill="hold">
                                          <p:stCondLst>
                                            <p:cond delay="0"/>
                                          </p:stCondLst>
                                        </p:cTn>
                                        <p:tgtEl>
                                          <p:spTgt spid="22">
                                            <p:txEl>
                                              <p:pRg st="0" end="0"/>
                                            </p:txEl>
                                          </p:spTgt>
                                        </p:tgtEl>
                                        <p:attrNameLst>
                                          <p:attrName>style.visibility</p:attrName>
                                        </p:attrNameLst>
                                      </p:cBhvr>
                                      <p:to>
                                        <p:strVal val="visible"/>
                                      </p:to>
                                    </p:set>
                                    <p:animEffect transition="in" filter="fade">
                                      <p:cBhvr>
                                        <p:cTn id="16" dur="1000"/>
                                        <p:tgtEl>
                                          <p:spTgt spid="2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25" grpId="0" build="p">
        <p:tmplLst>
          <p:tmpl lvl="1">
            <p:tnLst>
              <p:par>
                <p:cTn presetID="45" presetClass="entr" presetSubtype="0" fill="hold" nodeType="afterEffect">
                  <p:stCondLst>
                    <p:cond delay="0"/>
                  </p:stCondLst>
                  <p:iterate type="lt">
                    <p:tmPct val="10000"/>
                  </p:iterate>
                  <p:childTnLst>
                    <p:set>
                      <p:cBhvr>
                        <p:cTn dur="1" fill="hold">
                          <p:stCondLst>
                            <p:cond delay="0"/>
                          </p:stCondLst>
                        </p:cTn>
                        <p:tgtEl>
                          <p:spTgt spid="25"/>
                        </p:tgtEl>
                        <p:attrNameLst>
                          <p:attrName>style.visibility</p:attrName>
                        </p:attrNameLst>
                      </p:cBhvr>
                      <p:to>
                        <p:strVal val="visible"/>
                      </p:to>
                    </p:set>
                    <p:animEffect transition="in" filter="fade">
                      <p:cBhvr>
                        <p:cTn dur="1000"/>
                        <p:tgtEl>
                          <p:spTgt spid="25"/>
                        </p:tgtEl>
                      </p:cBhvr>
                    </p:animEffect>
                    <p:anim calcmode="lin" valueType="num">
                      <p:cBhvr>
                        <p:cTn dur="1000" fill="hold"/>
                        <p:tgtEl>
                          <p:spTgt spid="25"/>
                        </p:tgtEl>
                        <p:attrNameLst>
                          <p:attrName>ppt_w</p:attrName>
                        </p:attrNameLst>
                      </p:cBhvr>
                      <p:tavLst>
                        <p:tav tm="0" fmla="#ppt_w*sin(2.5*pi*$)">
                          <p:val>
                            <p:fltVal val="0"/>
                          </p:val>
                        </p:tav>
                        <p:tav tm="100000">
                          <p:val>
                            <p:fltVal val="1"/>
                          </p:val>
                        </p:tav>
                      </p:tavLst>
                    </p:anim>
                    <p:anim calcmode="lin" valueType="num">
                      <p:cBhvr>
                        <p:cTn dur="1000" fill="hold"/>
                        <p:tgtEl>
                          <p:spTgt spid="25"/>
                        </p:tgtEl>
                        <p:attrNameLst>
                          <p:attrName>ppt_h</p:attrName>
                        </p:attrNameLst>
                      </p:cBhvr>
                      <p:tavLst>
                        <p:tav tm="0">
                          <p:val>
                            <p:strVal val="#ppt_h"/>
                          </p:val>
                        </p:tav>
                        <p:tav tm="100000">
                          <p:val>
                            <p:strVal val="#ppt_h"/>
                          </p:val>
                        </p:tav>
                      </p:tavLst>
                    </p:anim>
                  </p:childTnLst>
                </p:cTn>
              </p:par>
            </p:tnLst>
          </p:tmpl>
        </p:tmplLst>
      </p:bldP>
      <p:bldP spid="22" grpId="0" build="p">
        <p:tmplLst>
          <p:tmpl lvl="1">
            <p:tnLst>
              <p:par>
                <p:cTn presetID="10" presetClass="entr" presetSubtype="0"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fade">
                      <p:cBhvr>
                        <p:cTn dur="1000"/>
                        <p:tgtEl>
                          <p:spTgt spid="22"/>
                        </p:tgtEl>
                      </p:cBhvr>
                    </p:animEffect>
                  </p:childTnLst>
                </p:cTn>
              </p:par>
            </p:tnLst>
          </p:tmpl>
        </p:tmplLst>
      </p:bldP>
    </p:bld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cSld name="Multiple Choice">
    <p:spTree>
      <p:nvGrpSpPr>
        <p:cNvPr id="1" name=""/>
        <p:cNvGrpSpPr/>
        <p:nvPr/>
      </p:nvGrpSpPr>
      <p:grpSpPr>
        <a:xfrm>
          <a:off x="0" y="0"/>
          <a:ext cx="0" cy="0"/>
          <a:chOff x="0" y="0"/>
          <a:chExt cx="0" cy="0"/>
        </a:xfrm>
      </p:grpSpPr>
      <p:sp>
        <p:nvSpPr>
          <p:cNvPr id="11" name="Rectangle 2"/>
          <p:cNvSpPr>
            <a:spLocks noGrp="1"/>
          </p:cNvSpPr>
          <p:nvPr>
            <p:ph type="title" hasCustomPrompt="1"/>
          </p:nvPr>
        </p:nvSpPr>
        <p:spPr>
          <a:xfrm>
            <a:off x="685800" y="228600"/>
            <a:ext cx="7696200" cy="1371600"/>
          </a:xfrm>
        </p:spPr>
        <p:txBody>
          <a:bodyPr vert="horz"/>
          <a:lstStyle>
            <a:lvl1pPr algn="l">
              <a:defRPr i="1" baseline="0"/>
            </a:lvl1pPr>
            <a:extLst/>
          </a:lstStyle>
          <a:p>
            <a:r>
              <a:rPr lang="en-US" dirty="0"/>
              <a:t>Click to add question</a:t>
            </a:r>
          </a:p>
        </p:txBody>
      </p:sp>
      <p:sp>
        <p:nvSpPr>
          <p:cNvPr id="31" name="Rectangle 3"/>
          <p:cNvSpPr>
            <a:spLocks noGrp="1"/>
          </p:cNvSpPr>
          <p:nvPr>
            <p:ph type="dt" sz="half" idx="10"/>
          </p:nvPr>
        </p:nvSpPr>
        <p:spPr/>
        <p:txBody>
          <a:bodyPr vert="horz"/>
          <a:lstStyle>
            <a:lvl1pPr algn="r">
              <a:defRPr/>
            </a:lvl1pPr>
            <a:extLst/>
          </a:lstStyle>
          <a:p>
            <a:fld id="{1BEBB2CB-903D-46EF-8227-E770ED8FF514}" type="datetimeFigureOut">
              <a:rPr lang="en-US" smtClean="0"/>
              <a:pPr/>
              <a:t>9/25/2019</a:t>
            </a:fld>
            <a:endParaRPr lang="en-US"/>
          </a:p>
        </p:txBody>
      </p:sp>
      <p:sp>
        <p:nvSpPr>
          <p:cNvPr id="26" name="Rectangle 4"/>
          <p:cNvSpPr>
            <a:spLocks noGrp="1"/>
          </p:cNvSpPr>
          <p:nvPr>
            <p:ph type="ftr" sz="quarter" idx="11"/>
          </p:nvPr>
        </p:nvSpPr>
        <p:spPr/>
        <p:txBody>
          <a:bodyPr vert="horz"/>
          <a:lstStyle/>
          <a:p>
            <a:endParaRPr lang="en-US"/>
          </a:p>
        </p:txBody>
      </p:sp>
      <p:sp>
        <p:nvSpPr>
          <p:cNvPr id="9" name="Rectangle 5"/>
          <p:cNvSpPr>
            <a:spLocks noGrp="1"/>
          </p:cNvSpPr>
          <p:nvPr>
            <p:ph type="sldNum" sz="quarter" idx="12"/>
          </p:nvPr>
        </p:nvSpPr>
        <p:spPr/>
        <p:txBody>
          <a:bodyPr vert="horz"/>
          <a:lstStyle/>
          <a:p>
            <a:fld id="{C75B88FA-3392-4D65-A457-DB2A9953195B}" type="slidenum">
              <a:rPr lang="en-US" smtClean="0"/>
              <a:pPr/>
              <a:t>‹#›</a:t>
            </a:fld>
            <a:endParaRPr lang="en-US"/>
          </a:p>
        </p:txBody>
      </p:sp>
      <p:sp>
        <p:nvSpPr>
          <p:cNvPr id="10" name="Rectangle 10"/>
          <p:cNvSpPr txBox="1"/>
          <p:nvPr userDrawn="1"/>
        </p:nvSpPr>
        <p:spPr>
          <a:xfrm>
            <a:off x="457200" y="2057400"/>
            <a:ext cx="685800" cy="492443"/>
          </a:xfrm>
          <a:prstGeom prst="rect">
            <a:avLst/>
          </a:prstGeom>
          <a:noFill/>
        </p:spPr>
        <p:txBody>
          <a:bodyPr wrap="square" tIns="91440" bIns="91440" rtlCol="0">
            <a:spAutoFit/>
          </a:bodyPr>
          <a:lstStyle/>
          <a:p>
            <a:pPr algn="r">
              <a:lnSpc>
                <a:spcPct val="100000"/>
              </a:lnSpc>
            </a:pPr>
            <a:r>
              <a:rPr lang="en-US" sz="2000" b="1" dirty="0">
                <a:ln>
                  <a:solidFill>
                    <a:schemeClr val="tx2"/>
                  </a:solidFill>
                </a:ln>
                <a:solidFill>
                  <a:schemeClr val="bg2"/>
                </a:solidFill>
                <a:effectLst>
                  <a:outerShdw blurRad="50800" dist="50800" dir="2700000" algn="tl" rotWithShape="0">
                    <a:srgbClr val="000000">
                      <a:alpha val="43137"/>
                    </a:srgbClr>
                  </a:outerShdw>
                </a:effectLst>
              </a:rPr>
              <a:t>A.</a:t>
            </a:r>
          </a:p>
        </p:txBody>
      </p:sp>
      <p:sp>
        <p:nvSpPr>
          <p:cNvPr id="15" name="Rectangle 13"/>
          <p:cNvSpPr>
            <a:spLocks noGrp="1"/>
          </p:cNvSpPr>
          <p:nvPr>
            <p:ph type="body" sz="quarter" idx="17" hasCustomPrompt="1"/>
          </p:nvPr>
        </p:nvSpPr>
        <p:spPr>
          <a:xfrm>
            <a:off x="1143000" y="4800600"/>
            <a:ext cx="7086600" cy="457200"/>
          </a:xfrm>
        </p:spPr>
        <p:txBody>
          <a:bodyPr rtlCol="0" anchor="ctr"/>
          <a:lstStyle>
            <a:lvl1pPr marL="0" indent="0">
              <a:buFontTx/>
              <a:buNone/>
              <a:defRPr i="0" baseline="0"/>
            </a:lvl1pPr>
            <a:extLst/>
          </a:lstStyle>
          <a:p>
            <a:pPr lvl="0"/>
            <a:r>
              <a:rPr lang="en-US" dirty="0"/>
              <a:t>Click to add an incorrect answer</a:t>
            </a:r>
          </a:p>
        </p:txBody>
      </p:sp>
      <p:sp>
        <p:nvSpPr>
          <p:cNvPr id="16" name="Rectangle 13"/>
          <p:cNvSpPr>
            <a:spLocks noGrp="1"/>
          </p:cNvSpPr>
          <p:nvPr>
            <p:ph type="body" sz="quarter" idx="18" hasCustomPrompt="1"/>
          </p:nvPr>
        </p:nvSpPr>
        <p:spPr>
          <a:xfrm>
            <a:off x="1143000" y="4114800"/>
            <a:ext cx="7086600" cy="457200"/>
          </a:xfrm>
        </p:spPr>
        <p:txBody>
          <a:bodyPr rtlCol="0" anchor="ctr"/>
          <a:lstStyle>
            <a:lvl1pPr marL="0" indent="0">
              <a:buFontTx/>
              <a:buNone/>
              <a:defRPr i="0" baseline="0"/>
            </a:lvl1pPr>
            <a:extLst/>
          </a:lstStyle>
          <a:p>
            <a:pPr lvl="0"/>
            <a:r>
              <a:rPr lang="en-US" dirty="0"/>
              <a:t>Click to add an incorrect answer</a:t>
            </a:r>
          </a:p>
        </p:txBody>
      </p:sp>
      <p:sp>
        <p:nvSpPr>
          <p:cNvPr id="17" name="Rectangle 13"/>
          <p:cNvSpPr>
            <a:spLocks noGrp="1"/>
          </p:cNvSpPr>
          <p:nvPr>
            <p:ph type="body" sz="quarter" idx="19" hasCustomPrompt="1"/>
          </p:nvPr>
        </p:nvSpPr>
        <p:spPr>
          <a:xfrm>
            <a:off x="1143000" y="3429000"/>
            <a:ext cx="7086600" cy="457200"/>
          </a:xfrm>
        </p:spPr>
        <p:txBody>
          <a:bodyPr rtlCol="0" anchor="ctr"/>
          <a:lstStyle>
            <a:lvl1pPr marL="0" indent="0">
              <a:buFontTx/>
              <a:buNone/>
              <a:defRPr i="0" baseline="0"/>
            </a:lvl1pPr>
            <a:extLst/>
          </a:lstStyle>
          <a:p>
            <a:pPr lvl="0"/>
            <a:r>
              <a:rPr lang="en-US" dirty="0"/>
              <a:t>Click to add an incorrect answer</a:t>
            </a:r>
          </a:p>
        </p:txBody>
      </p:sp>
      <p:sp>
        <p:nvSpPr>
          <p:cNvPr id="18" name="Rectangle 13"/>
          <p:cNvSpPr>
            <a:spLocks noGrp="1"/>
          </p:cNvSpPr>
          <p:nvPr>
            <p:ph type="body" sz="quarter" idx="20" hasCustomPrompt="1"/>
          </p:nvPr>
        </p:nvSpPr>
        <p:spPr>
          <a:xfrm>
            <a:off x="1143000" y="2743200"/>
            <a:ext cx="7086600" cy="457200"/>
          </a:xfrm>
        </p:spPr>
        <p:txBody>
          <a:bodyPr rtlCol="0" anchor="ctr"/>
          <a:lstStyle>
            <a:lvl1pPr marL="0" indent="0">
              <a:buFontTx/>
              <a:buNone/>
              <a:defRPr i="0" baseline="0"/>
            </a:lvl1pPr>
            <a:extLst/>
          </a:lstStyle>
          <a:p>
            <a:pPr lvl="0"/>
            <a:r>
              <a:rPr lang="en-US" dirty="0"/>
              <a:t>Click to add an incorrect answer</a:t>
            </a:r>
          </a:p>
        </p:txBody>
      </p:sp>
      <p:sp>
        <p:nvSpPr>
          <p:cNvPr id="19" name="Rectangle 13"/>
          <p:cNvSpPr>
            <a:spLocks noGrp="1"/>
          </p:cNvSpPr>
          <p:nvPr>
            <p:ph type="body" sz="quarter" idx="21" hasCustomPrompt="1"/>
          </p:nvPr>
        </p:nvSpPr>
        <p:spPr>
          <a:xfrm>
            <a:off x="1143000" y="2057400"/>
            <a:ext cx="7086600" cy="457200"/>
          </a:xfrm>
        </p:spPr>
        <p:txBody>
          <a:bodyPr rtlCol="0" anchor="ctr"/>
          <a:lstStyle>
            <a:lvl1pPr marL="0" indent="0">
              <a:buFontTx/>
              <a:buNone/>
              <a:defRPr i="0" baseline="0"/>
            </a:lvl1pPr>
            <a:extLst/>
          </a:lstStyle>
          <a:p>
            <a:pPr lvl="0"/>
            <a:r>
              <a:rPr lang="en-US" dirty="0"/>
              <a:t>Click to add a correct answer (then rearrange the choices)</a:t>
            </a:r>
            <a:endParaRPr lang="en-US"/>
          </a:p>
        </p:txBody>
      </p:sp>
      <p:sp>
        <p:nvSpPr>
          <p:cNvPr id="13" name="TextBox 12"/>
          <p:cNvSpPr txBox="1"/>
          <p:nvPr userDrawn="1"/>
        </p:nvSpPr>
        <p:spPr>
          <a:xfrm>
            <a:off x="457200" y="2707957"/>
            <a:ext cx="685800" cy="492443"/>
          </a:xfrm>
          <a:prstGeom prst="rect">
            <a:avLst/>
          </a:prstGeom>
          <a:noFill/>
        </p:spPr>
        <p:txBody>
          <a:bodyPr wrap="square" tIns="91440" bIns="91440" rtlCol="0">
            <a:spAutoFit/>
          </a:bodyPr>
          <a:lstStyle/>
          <a:p>
            <a:pPr algn="r">
              <a:lnSpc>
                <a:spcPct val="100000"/>
              </a:lnSpc>
            </a:pPr>
            <a:r>
              <a:rPr lang="en-US" sz="2000" b="1" dirty="0">
                <a:ln>
                  <a:solidFill>
                    <a:schemeClr val="tx2"/>
                  </a:solidFill>
                </a:ln>
                <a:solidFill>
                  <a:schemeClr val="bg2"/>
                </a:solidFill>
                <a:effectLst>
                  <a:outerShdw blurRad="50800" dist="50800" dir="2700000" algn="tl" rotWithShape="0">
                    <a:srgbClr val="000000">
                      <a:alpha val="43137"/>
                    </a:srgbClr>
                  </a:outerShdw>
                </a:effectLst>
              </a:rPr>
              <a:t>B.</a:t>
            </a:r>
          </a:p>
        </p:txBody>
      </p:sp>
      <p:sp>
        <p:nvSpPr>
          <p:cNvPr id="14" name="TextBox 13"/>
          <p:cNvSpPr txBox="1"/>
          <p:nvPr userDrawn="1"/>
        </p:nvSpPr>
        <p:spPr>
          <a:xfrm>
            <a:off x="457200" y="3429000"/>
            <a:ext cx="685800" cy="492443"/>
          </a:xfrm>
          <a:prstGeom prst="rect">
            <a:avLst/>
          </a:prstGeom>
          <a:noFill/>
        </p:spPr>
        <p:txBody>
          <a:bodyPr wrap="square" tIns="91440" bIns="91440" rtlCol="0">
            <a:spAutoFit/>
          </a:bodyPr>
          <a:lstStyle/>
          <a:p>
            <a:pPr algn="r">
              <a:lnSpc>
                <a:spcPct val="100000"/>
              </a:lnSpc>
            </a:pPr>
            <a:r>
              <a:rPr lang="en-US" sz="2000" b="1" dirty="0">
                <a:ln>
                  <a:solidFill>
                    <a:schemeClr val="tx2"/>
                  </a:solidFill>
                </a:ln>
                <a:solidFill>
                  <a:schemeClr val="bg2"/>
                </a:solidFill>
                <a:effectLst>
                  <a:outerShdw blurRad="50800" dist="50800" dir="2700000" algn="tl" rotWithShape="0">
                    <a:srgbClr val="000000">
                      <a:alpha val="43137"/>
                    </a:srgbClr>
                  </a:outerShdw>
                </a:effectLst>
              </a:rPr>
              <a:t>C.</a:t>
            </a:r>
          </a:p>
        </p:txBody>
      </p:sp>
      <p:sp>
        <p:nvSpPr>
          <p:cNvPr id="20" name="TextBox 19"/>
          <p:cNvSpPr txBox="1"/>
          <p:nvPr userDrawn="1"/>
        </p:nvSpPr>
        <p:spPr>
          <a:xfrm>
            <a:off x="457200" y="4114800"/>
            <a:ext cx="685800" cy="492443"/>
          </a:xfrm>
          <a:prstGeom prst="rect">
            <a:avLst/>
          </a:prstGeom>
          <a:noFill/>
        </p:spPr>
        <p:txBody>
          <a:bodyPr wrap="square" tIns="91440" bIns="91440" rtlCol="0">
            <a:spAutoFit/>
          </a:bodyPr>
          <a:lstStyle/>
          <a:p>
            <a:pPr algn="r">
              <a:lnSpc>
                <a:spcPct val="100000"/>
              </a:lnSpc>
            </a:pPr>
            <a:r>
              <a:rPr lang="en-US" sz="2000" b="1" dirty="0">
                <a:ln>
                  <a:solidFill>
                    <a:schemeClr val="tx2"/>
                  </a:solidFill>
                </a:ln>
                <a:solidFill>
                  <a:schemeClr val="bg2"/>
                </a:solidFill>
                <a:effectLst>
                  <a:outerShdw blurRad="50800" dist="50800" dir="2700000" algn="tl" rotWithShape="0">
                    <a:srgbClr val="000000">
                      <a:alpha val="43137"/>
                    </a:srgbClr>
                  </a:outerShdw>
                </a:effectLst>
              </a:rPr>
              <a:t>D.</a:t>
            </a:r>
          </a:p>
        </p:txBody>
      </p:sp>
      <p:sp>
        <p:nvSpPr>
          <p:cNvPr id="21" name="TextBox 20"/>
          <p:cNvSpPr txBox="1"/>
          <p:nvPr userDrawn="1"/>
        </p:nvSpPr>
        <p:spPr>
          <a:xfrm>
            <a:off x="457200" y="4800600"/>
            <a:ext cx="685800" cy="492443"/>
          </a:xfrm>
          <a:prstGeom prst="rect">
            <a:avLst/>
          </a:prstGeom>
          <a:noFill/>
        </p:spPr>
        <p:txBody>
          <a:bodyPr wrap="square" tIns="91440" bIns="91440" rtlCol="0">
            <a:spAutoFit/>
          </a:bodyPr>
          <a:lstStyle/>
          <a:p>
            <a:pPr algn="r">
              <a:lnSpc>
                <a:spcPct val="100000"/>
              </a:lnSpc>
            </a:pPr>
            <a:r>
              <a:rPr lang="en-US" sz="2000" b="1" dirty="0">
                <a:ln>
                  <a:solidFill>
                    <a:schemeClr val="tx2"/>
                  </a:solidFill>
                </a:ln>
                <a:solidFill>
                  <a:schemeClr val="bg2"/>
                </a:solidFill>
                <a:effectLst>
                  <a:outerShdw blurRad="50800" dist="50800" dir="2700000" algn="tl" rotWithShape="0">
                    <a:srgbClr val="000000">
                      <a:alpha val="43137"/>
                    </a:srgbClr>
                  </a:outerShdw>
                </a:effectLst>
              </a:rPr>
              <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1000"/>
                                        <p:tgtEl>
                                          <p:spTgt spid="18">
                                            <p:txEl>
                                              <p:pRg st="0" end="0"/>
                                            </p:txEl>
                                          </p:spTgt>
                                        </p:tgtEl>
                                      </p:cBhvr>
                                    </p:animEffect>
                                    <p:set>
                                      <p:cBhvr>
                                        <p:cTn id="7" dur="1" fill="hold">
                                          <p:stCondLst>
                                            <p:cond delay="999"/>
                                          </p:stCondLst>
                                        </p:cTn>
                                        <p:tgtEl>
                                          <p:spTgt spid="18">
                                            <p:txEl>
                                              <p:pRg st="0" end="0"/>
                                            </p:txEl>
                                          </p:spTgt>
                                        </p:tgtEl>
                                        <p:attrNameLst>
                                          <p:attrName>style.visibility</p:attrName>
                                        </p:attrNameLst>
                                      </p:cBhvr>
                                      <p:to>
                                        <p:strVal val="hidden"/>
                                      </p:to>
                                    </p:set>
                                  </p:childTnLst>
                                </p:cTn>
                              </p:par>
                            </p:childTnLst>
                          </p:cTn>
                        </p:par>
                        <p:par>
                          <p:cTn id="8" fill="hold">
                            <p:stCondLst>
                              <p:cond delay="1000"/>
                            </p:stCondLst>
                            <p:childTnLst>
                              <p:par>
                                <p:cTn id="9" presetID="10" presetClass="exit" presetSubtype="0" fill="hold" grpId="0" nodeType="afterEffect">
                                  <p:stCondLst>
                                    <p:cond delay="0"/>
                                  </p:stCondLst>
                                  <p:childTnLst>
                                    <p:animEffect transition="out" filter="fade">
                                      <p:cBhvr>
                                        <p:cTn id="10" dur="1000"/>
                                        <p:tgtEl>
                                          <p:spTgt spid="16">
                                            <p:txEl>
                                              <p:pRg st="0" end="0"/>
                                            </p:txEl>
                                          </p:spTgt>
                                        </p:tgtEl>
                                      </p:cBhvr>
                                    </p:animEffect>
                                    <p:set>
                                      <p:cBhvr>
                                        <p:cTn id="11" dur="1" fill="hold">
                                          <p:stCondLst>
                                            <p:cond delay="999"/>
                                          </p:stCondLst>
                                        </p:cTn>
                                        <p:tgtEl>
                                          <p:spTgt spid="16">
                                            <p:txEl>
                                              <p:pRg st="0" end="0"/>
                                            </p:txEl>
                                          </p:spTgt>
                                        </p:tgtEl>
                                        <p:attrNameLst>
                                          <p:attrName>style.visibility</p:attrName>
                                        </p:attrNameLst>
                                      </p:cBhvr>
                                      <p:to>
                                        <p:strVal val="hidden"/>
                                      </p:to>
                                    </p:set>
                                  </p:childTnLst>
                                </p:cTn>
                              </p:par>
                            </p:childTnLst>
                          </p:cTn>
                        </p:par>
                        <p:par>
                          <p:cTn id="12" fill="hold">
                            <p:stCondLst>
                              <p:cond delay="2000"/>
                            </p:stCondLst>
                            <p:childTnLst>
                              <p:par>
                                <p:cTn id="13" presetID="10" presetClass="exit" presetSubtype="0" fill="hold" grpId="0" nodeType="afterEffect">
                                  <p:stCondLst>
                                    <p:cond delay="0"/>
                                  </p:stCondLst>
                                  <p:childTnLst>
                                    <p:animEffect transition="out" filter="fade">
                                      <p:cBhvr>
                                        <p:cTn id="14" dur="1000"/>
                                        <p:tgtEl>
                                          <p:spTgt spid="15">
                                            <p:txEl>
                                              <p:pRg st="0" end="0"/>
                                            </p:txEl>
                                          </p:spTgt>
                                        </p:tgtEl>
                                      </p:cBhvr>
                                    </p:animEffect>
                                    <p:set>
                                      <p:cBhvr>
                                        <p:cTn id="15" dur="1" fill="hold">
                                          <p:stCondLst>
                                            <p:cond delay="999"/>
                                          </p:stCondLst>
                                        </p:cTn>
                                        <p:tgtEl>
                                          <p:spTgt spid="15">
                                            <p:txEl>
                                              <p:pRg st="0" end="0"/>
                                            </p:txEl>
                                          </p:spTgt>
                                        </p:tgtEl>
                                        <p:attrNameLst>
                                          <p:attrName>style.visibility</p:attrName>
                                        </p:attrNameLst>
                                      </p:cBhvr>
                                      <p:to>
                                        <p:strVal val="hidden"/>
                                      </p:to>
                                    </p:set>
                                  </p:childTnLst>
                                </p:cTn>
                              </p:par>
                            </p:childTnLst>
                          </p:cTn>
                        </p:par>
                        <p:par>
                          <p:cTn id="16" fill="hold">
                            <p:stCondLst>
                              <p:cond delay="3000"/>
                            </p:stCondLst>
                            <p:childTnLst>
                              <p:par>
                                <p:cTn id="17" presetID="10" presetClass="exit" presetSubtype="0" fill="hold" grpId="0" nodeType="afterEffect">
                                  <p:stCondLst>
                                    <p:cond delay="0"/>
                                  </p:stCondLst>
                                  <p:childTnLst>
                                    <p:animEffect transition="out" filter="fade">
                                      <p:cBhvr>
                                        <p:cTn id="18" dur="1000"/>
                                        <p:tgtEl>
                                          <p:spTgt spid="17">
                                            <p:txEl>
                                              <p:pRg st="0" end="0"/>
                                            </p:txEl>
                                          </p:spTgt>
                                        </p:tgtEl>
                                      </p:cBhvr>
                                    </p:animEffect>
                                    <p:set>
                                      <p:cBhvr>
                                        <p:cTn id="19" dur="1" fill="hold">
                                          <p:stCondLst>
                                            <p:cond delay="999"/>
                                          </p:stCondLst>
                                        </p:cTn>
                                        <p:tgtEl>
                                          <p:spTgt spid="17">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p">
        <p:tmplLst>
          <p:tmpl lvl="1">
            <p:tnLst>
              <p:par>
                <p:cTn presetID="10" presetClass="exit" presetSubtype="0" fill="hold" nodeType="afterEffect">
                  <p:stCondLst>
                    <p:cond delay="0"/>
                  </p:stCondLst>
                  <p:childTnLst>
                    <p:animEffect transition="out" filter="fade">
                      <p:cBhvr>
                        <p:cTn dur="1000"/>
                        <p:tgtEl>
                          <p:spTgt spid="15"/>
                        </p:tgtEl>
                      </p:cBhvr>
                    </p:animEffect>
                    <p:set>
                      <p:cBhvr>
                        <p:cTn dur="1" fill="hold">
                          <p:stCondLst>
                            <p:cond delay="999"/>
                          </p:stCondLst>
                        </p:cTn>
                        <p:tgtEl>
                          <p:spTgt spid="15"/>
                        </p:tgtEl>
                        <p:attrNameLst>
                          <p:attrName>style.visibility</p:attrName>
                        </p:attrNameLst>
                      </p:cBhvr>
                      <p:to>
                        <p:strVal val="hidden"/>
                      </p:to>
                    </p:set>
                  </p:childTnLst>
                </p:cTn>
              </p:par>
            </p:tnLst>
          </p:tmpl>
        </p:tmplLst>
      </p:bldP>
      <p:bldP spid="16" grpId="0" build="p">
        <p:tmplLst>
          <p:tmpl lvl="1">
            <p:tnLst>
              <p:par>
                <p:cTn presetID="10" presetClass="exit" presetSubtype="0" fill="hold" nodeType="afterEffect">
                  <p:stCondLst>
                    <p:cond delay="0"/>
                  </p:stCondLst>
                  <p:childTnLst>
                    <p:animEffect transition="out" filter="fade">
                      <p:cBhvr>
                        <p:cTn dur="1000"/>
                        <p:tgtEl>
                          <p:spTgt spid="16"/>
                        </p:tgtEl>
                      </p:cBhvr>
                    </p:animEffect>
                    <p:set>
                      <p:cBhvr>
                        <p:cTn dur="1" fill="hold">
                          <p:stCondLst>
                            <p:cond delay="999"/>
                          </p:stCondLst>
                        </p:cTn>
                        <p:tgtEl>
                          <p:spTgt spid="16"/>
                        </p:tgtEl>
                        <p:attrNameLst>
                          <p:attrName>style.visibility</p:attrName>
                        </p:attrNameLst>
                      </p:cBhvr>
                      <p:to>
                        <p:strVal val="hidden"/>
                      </p:to>
                    </p:set>
                  </p:childTnLst>
                </p:cTn>
              </p:par>
            </p:tnLst>
          </p:tmpl>
        </p:tmplLst>
      </p:bldP>
      <p:bldP spid="17" grpId="0" build="p">
        <p:tmplLst>
          <p:tmpl lvl="1">
            <p:tnLst>
              <p:par>
                <p:cTn presetID="10" presetClass="exit" presetSubtype="0" fill="hold" nodeType="afterEffect">
                  <p:stCondLst>
                    <p:cond delay="0"/>
                  </p:stCondLst>
                  <p:childTnLst>
                    <p:animEffect transition="out" filter="fade">
                      <p:cBhvr>
                        <p:cTn dur="1000"/>
                        <p:tgtEl>
                          <p:spTgt spid="17"/>
                        </p:tgtEl>
                      </p:cBhvr>
                    </p:animEffect>
                    <p:set>
                      <p:cBhvr>
                        <p:cTn dur="1" fill="hold">
                          <p:stCondLst>
                            <p:cond delay="999"/>
                          </p:stCondLst>
                        </p:cTn>
                        <p:tgtEl>
                          <p:spTgt spid="17"/>
                        </p:tgtEl>
                        <p:attrNameLst>
                          <p:attrName>style.visibility</p:attrName>
                        </p:attrNameLst>
                      </p:cBhvr>
                      <p:to>
                        <p:strVal val="hidden"/>
                      </p:to>
                    </p:set>
                  </p:childTnLst>
                </p:cTn>
              </p:par>
            </p:tnLst>
          </p:tmpl>
        </p:tmplLst>
      </p:bldP>
      <p:bldP spid="18" grpId="0" build="p">
        <p:tmplLst>
          <p:tmpl lvl="1">
            <p:tnLst>
              <p:par>
                <p:cTn presetID="10" presetClass="exit" presetSubtype="0" fill="hold" nodeType="clickEffect">
                  <p:stCondLst>
                    <p:cond delay="0"/>
                  </p:stCondLst>
                  <p:childTnLst>
                    <p:animEffect transition="out" filter="fade">
                      <p:cBhvr>
                        <p:cTn dur="1000"/>
                        <p:tgtEl>
                          <p:spTgt spid="18"/>
                        </p:tgtEl>
                      </p:cBhvr>
                    </p:animEffect>
                    <p:set>
                      <p:cBhvr>
                        <p:cTn dur="1" fill="hold">
                          <p:stCondLst>
                            <p:cond delay="999"/>
                          </p:stCondLst>
                        </p:cTn>
                        <p:tgtEl>
                          <p:spTgt spid="18"/>
                        </p:tgtEl>
                        <p:attrNameLst>
                          <p:attrName>style.visibility</p:attrName>
                        </p:attrNameLst>
                      </p:cBhvr>
                      <p:to>
                        <p:strVal val="hidden"/>
                      </p:to>
                    </p:set>
                  </p:childTnLst>
                </p:cTn>
              </p:par>
            </p:tnLst>
          </p:tmpl>
        </p:tmplLst>
      </p:bldP>
    </p:bld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cSld name="Item Match Up">
    <p:spTree>
      <p:nvGrpSpPr>
        <p:cNvPr id="1" name=""/>
        <p:cNvGrpSpPr/>
        <p:nvPr/>
      </p:nvGrpSpPr>
      <p:grpSpPr>
        <a:xfrm>
          <a:off x="0" y="0"/>
          <a:ext cx="0" cy="0"/>
          <a:chOff x="0" y="0"/>
          <a:chExt cx="0" cy="0"/>
        </a:xfrm>
      </p:grpSpPr>
      <p:sp>
        <p:nvSpPr>
          <p:cNvPr id="25" name="Rectangle 4"/>
          <p:cNvSpPr>
            <a:spLocks noGrp="1"/>
          </p:cNvSpPr>
          <p:nvPr>
            <p:ph type="ftr" sz="quarter" idx="11"/>
          </p:nvPr>
        </p:nvSpPr>
        <p:spPr/>
        <p:txBody>
          <a:bodyPr vert="horz"/>
          <a:lstStyle/>
          <a:p>
            <a:endParaRPr lang="en-US"/>
          </a:p>
        </p:txBody>
      </p:sp>
      <p:sp>
        <p:nvSpPr>
          <p:cNvPr id="16" name="Rectangle 7"/>
          <p:cNvSpPr>
            <a:spLocks noGrp="1"/>
          </p:cNvSpPr>
          <p:nvPr>
            <p:ph type="body" sz="quarter" idx="13" hasCustomPrompt="1"/>
          </p:nvPr>
        </p:nvSpPr>
        <p:spPr>
          <a:xfrm>
            <a:off x="914400" y="20574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a:t>Click to add item 1</a:t>
            </a:r>
          </a:p>
        </p:txBody>
      </p:sp>
      <p:sp>
        <p:nvSpPr>
          <p:cNvPr id="12" name="Rectangle 7"/>
          <p:cNvSpPr>
            <a:spLocks noGrp="1"/>
          </p:cNvSpPr>
          <p:nvPr>
            <p:ph type="body" sz="quarter" idx="14" hasCustomPrompt="1"/>
          </p:nvPr>
        </p:nvSpPr>
        <p:spPr>
          <a:xfrm>
            <a:off x="914400" y="29718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a:t>Click to add item 2</a:t>
            </a:r>
          </a:p>
        </p:txBody>
      </p:sp>
      <p:sp>
        <p:nvSpPr>
          <p:cNvPr id="13" name="Rectangle 7"/>
          <p:cNvSpPr>
            <a:spLocks noGrp="1"/>
          </p:cNvSpPr>
          <p:nvPr>
            <p:ph type="body" sz="quarter" idx="15" hasCustomPrompt="1"/>
          </p:nvPr>
        </p:nvSpPr>
        <p:spPr>
          <a:xfrm>
            <a:off x="914400" y="38862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a:t>Click to add item 3</a:t>
            </a:r>
          </a:p>
        </p:txBody>
      </p:sp>
      <p:sp>
        <p:nvSpPr>
          <p:cNvPr id="14" name="Rectangle 7"/>
          <p:cNvSpPr>
            <a:spLocks noGrp="1"/>
          </p:cNvSpPr>
          <p:nvPr>
            <p:ph type="body" sz="quarter" idx="16" hasCustomPrompt="1"/>
          </p:nvPr>
        </p:nvSpPr>
        <p:spPr>
          <a:xfrm>
            <a:off x="914400" y="48006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a:t>Click to add item 4</a:t>
            </a:r>
          </a:p>
        </p:txBody>
      </p:sp>
      <p:sp>
        <p:nvSpPr>
          <p:cNvPr id="10" name="Rectangle 7"/>
          <p:cNvSpPr>
            <a:spLocks noGrp="1"/>
          </p:cNvSpPr>
          <p:nvPr>
            <p:ph type="body" sz="quarter" idx="17" hasCustomPrompt="1"/>
          </p:nvPr>
        </p:nvSpPr>
        <p:spPr>
          <a:xfrm>
            <a:off x="914400" y="57150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a:t>Click to add item 5</a:t>
            </a:r>
          </a:p>
        </p:txBody>
      </p:sp>
      <p:sp>
        <p:nvSpPr>
          <p:cNvPr id="20" name="Rectangle 3"/>
          <p:cNvSpPr>
            <a:spLocks noGrp="1"/>
          </p:cNvSpPr>
          <p:nvPr>
            <p:ph type="dt" sz="half" idx="10"/>
          </p:nvPr>
        </p:nvSpPr>
        <p:spPr/>
        <p:txBody>
          <a:bodyPr vert="horz"/>
          <a:lstStyle>
            <a:lvl1pPr algn="r">
              <a:defRPr/>
            </a:lvl1pPr>
            <a:extLst/>
          </a:lstStyle>
          <a:p>
            <a:fld id="{1BEBB2CB-903D-46EF-8227-E770ED8FF514}" type="datetimeFigureOut">
              <a:rPr lang="en-US" smtClean="0"/>
              <a:pPr/>
              <a:t>9/25/2019</a:t>
            </a:fld>
            <a:endParaRPr lang="en-US"/>
          </a:p>
        </p:txBody>
      </p:sp>
      <p:sp>
        <p:nvSpPr>
          <p:cNvPr id="15" name="Rectangle 7"/>
          <p:cNvSpPr>
            <a:spLocks noGrp="1"/>
          </p:cNvSpPr>
          <p:nvPr>
            <p:ph type="body" sz="quarter" idx="18" hasCustomPrompt="1"/>
          </p:nvPr>
        </p:nvSpPr>
        <p:spPr>
          <a:xfrm>
            <a:off x="4800600" y="20574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a:t>Click to add match 5</a:t>
            </a:r>
          </a:p>
        </p:txBody>
      </p:sp>
      <p:sp>
        <p:nvSpPr>
          <p:cNvPr id="17" name="Rectangle 7"/>
          <p:cNvSpPr>
            <a:spLocks noGrp="1"/>
          </p:cNvSpPr>
          <p:nvPr>
            <p:ph type="body" sz="quarter" idx="19" hasCustomPrompt="1"/>
          </p:nvPr>
        </p:nvSpPr>
        <p:spPr>
          <a:xfrm>
            <a:off x="4800600" y="29718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a:t>Click to add match 3</a:t>
            </a:r>
          </a:p>
        </p:txBody>
      </p:sp>
      <p:sp>
        <p:nvSpPr>
          <p:cNvPr id="18" name="Rectangle 7"/>
          <p:cNvSpPr>
            <a:spLocks noGrp="1"/>
          </p:cNvSpPr>
          <p:nvPr>
            <p:ph type="body" sz="quarter" idx="20" hasCustomPrompt="1"/>
          </p:nvPr>
        </p:nvSpPr>
        <p:spPr>
          <a:xfrm>
            <a:off x="4800600" y="38862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a:t>Click to add match 1</a:t>
            </a:r>
          </a:p>
        </p:txBody>
      </p:sp>
      <p:sp>
        <p:nvSpPr>
          <p:cNvPr id="19" name="Rectangle 7"/>
          <p:cNvSpPr>
            <a:spLocks noGrp="1"/>
          </p:cNvSpPr>
          <p:nvPr>
            <p:ph type="body" sz="quarter" idx="21" hasCustomPrompt="1"/>
          </p:nvPr>
        </p:nvSpPr>
        <p:spPr>
          <a:xfrm>
            <a:off x="4800600" y="48006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a:t>Click to add match 2</a:t>
            </a:r>
          </a:p>
        </p:txBody>
      </p:sp>
      <p:sp>
        <p:nvSpPr>
          <p:cNvPr id="21" name="Rectangle 7"/>
          <p:cNvSpPr>
            <a:spLocks noGrp="1"/>
          </p:cNvSpPr>
          <p:nvPr>
            <p:ph type="body" sz="quarter" idx="22" hasCustomPrompt="1"/>
          </p:nvPr>
        </p:nvSpPr>
        <p:spPr>
          <a:xfrm>
            <a:off x="4800600" y="57150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a:t>Click to add match 4</a:t>
            </a:r>
          </a:p>
        </p:txBody>
      </p:sp>
      <p:sp>
        <p:nvSpPr>
          <p:cNvPr id="11" name="Rectangle 2"/>
          <p:cNvSpPr>
            <a:spLocks noGrp="1"/>
          </p:cNvSpPr>
          <p:nvPr>
            <p:ph type="title" hasCustomPrompt="1"/>
          </p:nvPr>
        </p:nvSpPr>
        <p:spPr/>
        <p:txBody>
          <a:bodyPr vert="horz"/>
          <a:lstStyle>
            <a:lvl1pPr algn="l">
              <a:defRPr i="1" baseline="0"/>
            </a:lvl1pPr>
            <a:extLst/>
          </a:lstStyle>
          <a:p>
            <a:r>
              <a:rPr lang="en-US" dirty="0"/>
              <a:t>Click to type your question</a:t>
            </a:r>
          </a:p>
        </p:txBody>
      </p:sp>
      <p:sp>
        <p:nvSpPr>
          <p:cNvPr id="7" name="Rectangle 5"/>
          <p:cNvSpPr>
            <a:spLocks noGrp="1"/>
          </p:cNvSpPr>
          <p:nvPr>
            <p:ph type="sldNum" sz="quarter" idx="12"/>
          </p:nvPr>
        </p:nvSpPr>
        <p:spPr/>
        <p:txBody>
          <a:bodyPr vert="horz"/>
          <a:lstStyle/>
          <a:p>
            <a:fld id="{C75B88FA-3392-4D65-A457-DB2A9953195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9" name="Rectangle 3"/>
          <p:cNvSpPr>
            <a:spLocks noGrp="1"/>
          </p:cNvSpPr>
          <p:nvPr>
            <p:ph type="dt" sz="half" idx="10"/>
          </p:nvPr>
        </p:nvSpPr>
        <p:spPr/>
        <p:txBody>
          <a:bodyPr rtlCol="0"/>
          <a:lstStyle/>
          <a:p>
            <a:pPr algn="r"/>
            <a:fld id="{8F67D422-08A8-451B-9A67-21962FC4B660}" type="datetimeFigureOut">
              <a:rPr lang="en-US" sz="1100" smtClean="0"/>
              <a:pPr algn="r"/>
              <a:t>9/25/2019</a:t>
            </a:fld>
            <a:endParaRPr lang="en-US"/>
          </a:p>
        </p:txBody>
      </p:sp>
      <p:sp>
        <p:nvSpPr>
          <p:cNvPr id="26" name="Rectangle 4"/>
          <p:cNvSpPr>
            <a:spLocks noGrp="1"/>
          </p:cNvSpPr>
          <p:nvPr>
            <p:ph type="ftr" sz="quarter" idx="11"/>
          </p:nvPr>
        </p:nvSpPr>
        <p:spPr/>
        <p:txBody>
          <a:bodyPr rtlCol="0"/>
          <a:lstStyle/>
          <a:p>
            <a:endParaRPr lang="en-US"/>
          </a:p>
        </p:txBody>
      </p:sp>
      <p:sp>
        <p:nvSpPr>
          <p:cNvPr id="12" name="Rectangle 5"/>
          <p:cNvSpPr>
            <a:spLocks noGrp="1"/>
          </p:cNvSpPr>
          <p:nvPr>
            <p:ph type="sldNum" sz="quarter" idx="12"/>
          </p:nvPr>
        </p:nvSpPr>
        <p:spPr/>
        <p:txBody>
          <a:bodyPr rtlCol="0"/>
          <a:lstStyle/>
          <a:p>
            <a:fld id="{169B2101-2E9F-420A-91A3-890890D84497}" type="slidenum">
              <a:rPr lang="en-US" sz="1200" smtClean="0"/>
              <a:pPr/>
              <a:t>‹#›</a:t>
            </a:fld>
            <a:endParaRPr lang="en-US"/>
          </a:p>
        </p:txBody>
      </p:sp>
      <p:sp>
        <p:nvSpPr>
          <p:cNvPr id="27" name="Rectangle 6"/>
          <p:cNvSpPr>
            <a:spLocks noGrp="1"/>
          </p:cNvSpPr>
          <p:nvPr>
            <p:ph type="title" hasCustomPrompt="1"/>
          </p:nvPr>
        </p:nvSpPr>
        <p:spPr>
          <a:xfrm>
            <a:off x="228600" y="1676400"/>
            <a:ext cx="8229600" cy="1143000"/>
          </a:xfrm>
        </p:spPr>
        <p:txBody>
          <a:bodyPr rtlCol="0" anchor="ctr">
            <a:normAutofit/>
          </a:bodyPr>
          <a:lstStyle>
            <a:lvl1pPr>
              <a:defRPr kumimoji="0" sz="4800" b="1" i="0" u="none" strike="noStrike" kern="0" cap="none" spc="0" normalizeH="0" baseline="0">
                <a:ln w="0">
                  <a:solidFill>
                    <a:srgbClr val="FFFFFF"/>
                  </a:solidFill>
                  <a:prstDash val="solid"/>
                </a:ln>
                <a:gradFill flip="none">
                  <a:gsLst>
                    <a:gs pos="40000">
                      <a:srgbClr val="FA8D3D">
                        <a:shade val="80000"/>
                      </a:srgbClr>
                    </a:gs>
                    <a:gs pos="45000">
                      <a:srgbClr val="FA8D3D">
                        <a:shade val="100000"/>
                      </a:srgb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Trebuchet MS"/>
                <a:ea typeface="+mj-ea"/>
                <a:cs typeface="+mj-cs"/>
              </a:defRPr>
            </a:lvl1pPr>
            <a:extLst/>
          </a:lstStyle>
          <a:p>
            <a:r>
              <a:rPr lang="en-US" dirty="0"/>
              <a:t>Click to add section title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imple Question &amp; Answer">
    <p:spTree>
      <p:nvGrpSpPr>
        <p:cNvPr id="1" name=""/>
        <p:cNvGrpSpPr/>
        <p:nvPr/>
      </p:nvGrpSpPr>
      <p:grpSpPr>
        <a:xfrm>
          <a:off x="0" y="0"/>
          <a:ext cx="0" cy="0"/>
          <a:chOff x="0" y="0"/>
          <a:chExt cx="0" cy="0"/>
        </a:xfrm>
      </p:grpSpPr>
      <p:sp>
        <p:nvSpPr>
          <p:cNvPr id="25" name="Rectangle 3"/>
          <p:cNvSpPr>
            <a:spLocks noGrp="1"/>
          </p:cNvSpPr>
          <p:nvPr>
            <p:ph type="dt" sz="half" idx="10"/>
          </p:nvPr>
        </p:nvSpPr>
        <p:spPr/>
        <p:txBody>
          <a:bodyPr vert="horz"/>
          <a:lstStyle>
            <a:lvl1pPr algn="r">
              <a:defRPr/>
            </a:lvl1pPr>
            <a:extLst/>
          </a:lstStyle>
          <a:p>
            <a:fld id="{1BEBB2CB-903D-46EF-8227-E770ED8FF514}" type="datetimeFigureOut">
              <a:rPr lang="en-US" smtClean="0"/>
              <a:pPr/>
              <a:t>9/25/2019</a:t>
            </a:fld>
            <a:endParaRPr lang="en-US"/>
          </a:p>
        </p:txBody>
      </p:sp>
      <p:sp>
        <p:nvSpPr>
          <p:cNvPr id="22" name="Rectangle 4"/>
          <p:cNvSpPr>
            <a:spLocks noGrp="1"/>
          </p:cNvSpPr>
          <p:nvPr>
            <p:ph type="ftr" sz="quarter" idx="11"/>
          </p:nvPr>
        </p:nvSpPr>
        <p:spPr/>
        <p:txBody>
          <a:bodyPr vert="horz"/>
          <a:lstStyle/>
          <a:p>
            <a:endParaRPr lang="en-US"/>
          </a:p>
        </p:txBody>
      </p:sp>
      <p:sp>
        <p:nvSpPr>
          <p:cNvPr id="31" name="Rectangle 5"/>
          <p:cNvSpPr>
            <a:spLocks noGrp="1"/>
          </p:cNvSpPr>
          <p:nvPr>
            <p:ph type="sldNum" sz="quarter" idx="12"/>
          </p:nvPr>
        </p:nvSpPr>
        <p:spPr/>
        <p:txBody>
          <a:bodyPr vert="horz"/>
          <a:lstStyle/>
          <a:p>
            <a:fld id="{C75B88FA-3392-4D65-A457-DB2A9953195B}" type="slidenum">
              <a:rPr lang="en-US" smtClean="0"/>
              <a:pPr/>
              <a:t>‹#›</a:t>
            </a:fld>
            <a:endParaRPr lang="en-US"/>
          </a:p>
        </p:txBody>
      </p:sp>
      <p:sp>
        <p:nvSpPr>
          <p:cNvPr id="4" name="Rectangle 8"/>
          <p:cNvSpPr>
            <a:spLocks noGrp="1"/>
          </p:cNvSpPr>
          <p:nvPr>
            <p:ph type="title" hasCustomPrompt="1"/>
          </p:nvPr>
        </p:nvSpPr>
        <p:spPr>
          <a:xfrm>
            <a:off x="228600" y="457200"/>
            <a:ext cx="8229600" cy="1143000"/>
          </a:xfrm>
        </p:spPr>
        <p:txBody>
          <a:bodyPr rtlCol="0" anchor="ctr"/>
          <a:lstStyle>
            <a:lvl1pPr algn="l">
              <a:defRPr i="1">
                <a:solidFill>
                  <a:schemeClr val="tx1">
                    <a:shade val="75000"/>
                  </a:schemeClr>
                </a:solidFill>
              </a:defRPr>
            </a:lvl1pPr>
            <a:extLst/>
          </a:lstStyle>
          <a:p>
            <a:r>
              <a:rPr lang="en-US" dirty="0"/>
              <a:t>Click to add question</a:t>
            </a:r>
          </a:p>
        </p:txBody>
      </p:sp>
      <p:sp>
        <p:nvSpPr>
          <p:cNvPr id="13" name="Rectangle 13"/>
          <p:cNvSpPr>
            <a:spLocks noGrp="1"/>
          </p:cNvSpPr>
          <p:nvPr>
            <p:ph type="body" sz="quarter" idx="14" hasCustomPrompt="1"/>
          </p:nvPr>
        </p:nvSpPr>
        <p:spPr>
          <a:xfrm>
            <a:off x="228600" y="1676400"/>
            <a:ext cx="8229600" cy="1143000"/>
          </a:xfrm>
        </p:spPr>
        <p:txBody>
          <a:bodyPr rtlCol="0" anchor="ctr"/>
          <a:lstStyle>
            <a:lvl1pPr algn="ctr">
              <a:buFontTx/>
              <a:buNone/>
              <a:defRPr kumimoji="0" sz="4800" b="1" i="0" u="none" strike="noStrike" kern="0" cap="none" spc="0" normalizeH="0" baseline="0">
                <a:ln w="0">
                  <a:solidFill>
                    <a:srgbClr val="FFFFFF"/>
                  </a:solidFill>
                  <a:prstDash val="solid"/>
                </a:ln>
                <a:gradFill flip="none">
                  <a:gsLst>
                    <a:gs pos="40000">
                      <a:schemeClr val="accent6">
                        <a:shade val="80000"/>
                      </a:schemeClr>
                    </a:gs>
                    <a:gs pos="45000">
                      <a:schemeClr val="accent6">
                        <a:shade val="100000"/>
                      </a:scheme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mj-lt"/>
                <a:ea typeface="+mj-ea"/>
                <a:cs typeface="+mj-cs"/>
              </a:defRPr>
            </a:lvl1pPr>
            <a:extLst/>
          </a:lstStyle>
          <a:p>
            <a:pPr lvl="0"/>
            <a:r>
              <a:rPr lang="en-US" dirty="0"/>
              <a:t>Click to add answer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500" fill="hold"/>
                                        <p:tgtEl>
                                          <p:spTgt spid="4"/>
                                        </p:tgtEl>
                                        <p:attrNameLst>
                                          <p:attrName>style.color</p:attrName>
                                        </p:attrNameLst>
                                      </p:cBhvr>
                                      <p:to>
                                        <a:srgbClr val="969696"/>
                                      </p:to>
                                    </p:animClr>
                                  </p:childTnLst>
                                </p:cTn>
                              </p:par>
                            </p:childTnLst>
                          </p:cTn>
                        </p:par>
                        <p:par>
                          <p:cTn id="7" fill="hold">
                            <p:stCondLst>
                              <p:cond delay="500"/>
                            </p:stCondLst>
                            <p:childTnLst>
                              <p:par>
                                <p:cTn id="8" presetID="45" presetClass="entr" presetSubtype="0" fill="hold" grpId="0" nodeType="afterEffect">
                                  <p:stCondLst>
                                    <p:cond delay="0"/>
                                  </p:stCondLst>
                                  <p:iterate type="lt">
                                    <p:tmPct val="10000"/>
                                  </p:iterate>
                                  <p:childTnLst>
                                    <p:set>
                                      <p:cBhvr>
                                        <p:cTn id="9" dur="1" fill="hold">
                                          <p:stCondLst>
                                            <p:cond delay="0"/>
                                          </p:stCondLst>
                                        </p:cTn>
                                        <p:tgtEl>
                                          <p:spTgt spid="13">
                                            <p:txEl>
                                              <p:pRg st="0" end="0"/>
                                            </p:txEl>
                                          </p:spTgt>
                                        </p:tgtEl>
                                        <p:attrNameLst>
                                          <p:attrName>style.visibility</p:attrName>
                                        </p:attrNameLst>
                                      </p:cBhvr>
                                      <p:to>
                                        <p:strVal val="visible"/>
                                      </p:to>
                                    </p:set>
                                    <p:animEffect transition="in" filter="fade">
                                      <p:cBhvr>
                                        <p:cTn id="10" dur="1000"/>
                                        <p:tgtEl>
                                          <p:spTgt spid="13">
                                            <p:txEl>
                                              <p:pRg st="0" end="0"/>
                                            </p:txEl>
                                          </p:spTgt>
                                        </p:tgtEl>
                                      </p:cBhvr>
                                    </p:animEffect>
                                    <p:anim calcmode="lin" valueType="num">
                                      <p:cBhvr>
                                        <p:cTn id="11" dur="1000" fill="hold"/>
                                        <p:tgtEl>
                                          <p:spTgt spid="13">
                                            <p:txEl>
                                              <p:pRg st="0" end="0"/>
                                            </p:txEl>
                                          </p:spTgt>
                                        </p:tgtEl>
                                        <p:attrNameLst>
                                          <p:attrName>ppt_w</p:attrName>
                                        </p:attrNameLst>
                                      </p:cBhvr>
                                      <p:tavLst>
                                        <p:tav tm="0" fmla="#ppt_w*sin(2.5*pi*$)">
                                          <p:val>
                                            <p:fltVal val="0"/>
                                          </p:val>
                                        </p:tav>
                                        <p:tav tm="100000">
                                          <p:val>
                                            <p:fltVal val="1"/>
                                          </p:val>
                                        </p:tav>
                                      </p:tavLst>
                                    </p:anim>
                                    <p:anim calcmode="lin" valueType="num">
                                      <p:cBhvr>
                                        <p:cTn id="12" dur="1000" fill="hold"/>
                                        <p:tgtEl>
                                          <p:spTgt spid="1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build="p">
        <p:tmplLst>
          <p:tmpl lvl="1">
            <p:tnLst>
              <p:par>
                <p:cTn presetID="45" presetClass="entr" presetSubtype="0" fill="hold" nodeType="afterEffect">
                  <p:stCondLst>
                    <p:cond delay="0"/>
                  </p:stCondLst>
                  <p:iterate type="lt">
                    <p:tmPct val="10000"/>
                  </p:iterate>
                  <p:childTnLst>
                    <p:set>
                      <p:cBhvr>
                        <p:cTn dur="1" fill="hold">
                          <p:stCondLst>
                            <p:cond delay="0"/>
                          </p:stCondLst>
                        </p:cTn>
                        <p:tgtEl>
                          <p:spTgt spid="13"/>
                        </p:tgtEl>
                        <p:attrNameLst>
                          <p:attrName>style.visibility</p:attrName>
                        </p:attrNameLst>
                      </p:cBhvr>
                      <p:to>
                        <p:strVal val="visible"/>
                      </p:to>
                    </p:set>
                    <p:animEffect transition="in" filter="fade">
                      <p:cBhvr>
                        <p:cTn dur="1000"/>
                        <p:tgtEl>
                          <p:spTgt spid="13"/>
                        </p:tgtEl>
                      </p:cBhvr>
                    </p:animEffect>
                    <p:anim calcmode="lin" valueType="num">
                      <p:cBhvr>
                        <p:cTn dur="1000" fill="hold"/>
                        <p:tgtEl>
                          <p:spTgt spid="13"/>
                        </p:tgtEl>
                        <p:attrNameLst>
                          <p:attrName>ppt_w</p:attrName>
                        </p:attrNameLst>
                      </p:cBhvr>
                      <p:tavLst>
                        <p:tav tm="0" fmla="#ppt_w*sin(2.5*pi*$)">
                          <p:val>
                            <p:fltVal val="0"/>
                          </p:val>
                        </p:tav>
                        <p:tav tm="100000">
                          <p:val>
                            <p:fltVal val="1"/>
                          </p:val>
                        </p:tav>
                      </p:tavLst>
                    </p:anim>
                    <p:anim calcmode="lin" valueType="num">
                      <p:cBhvr>
                        <p:cTn dur="1000" fill="hold"/>
                        <p:tgtEl>
                          <p:spTgt spid="13"/>
                        </p:tgtEl>
                        <p:attrNameLst>
                          <p:attrName>ppt_h</p:attrName>
                        </p:attrNameLst>
                      </p:cBhvr>
                      <p:tavLst>
                        <p:tav tm="0">
                          <p:val>
                            <p:strVal val="#ppt_h"/>
                          </p:val>
                        </p:tav>
                        <p:tav tm="100000">
                          <p:val>
                            <p:strVal val="#ppt_h"/>
                          </p:val>
                        </p:tav>
                      </p:tavLst>
                    </p:anim>
                  </p:childTnLst>
                </p:cTn>
              </p:par>
            </p:tnLst>
          </p:tmpl>
        </p:tmplLst>
      </p:bldP>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etailed Question &amp; Answer">
    <p:spTree>
      <p:nvGrpSpPr>
        <p:cNvPr id="1" name=""/>
        <p:cNvGrpSpPr/>
        <p:nvPr/>
      </p:nvGrpSpPr>
      <p:grpSpPr>
        <a:xfrm>
          <a:off x="0" y="0"/>
          <a:ext cx="0" cy="0"/>
          <a:chOff x="0" y="0"/>
          <a:chExt cx="0" cy="0"/>
        </a:xfrm>
      </p:grpSpPr>
      <p:sp>
        <p:nvSpPr>
          <p:cNvPr id="27" name="Rectangle 3"/>
          <p:cNvSpPr>
            <a:spLocks noGrp="1"/>
          </p:cNvSpPr>
          <p:nvPr>
            <p:ph type="dt" sz="half" idx="10"/>
          </p:nvPr>
        </p:nvSpPr>
        <p:spPr/>
        <p:txBody>
          <a:bodyPr vert="horz"/>
          <a:lstStyle>
            <a:lvl1pPr algn="r">
              <a:defRPr/>
            </a:lvl1pPr>
            <a:extLst/>
          </a:lstStyle>
          <a:p>
            <a:fld id="{1BEBB2CB-903D-46EF-8227-E770ED8FF514}" type="datetimeFigureOut">
              <a:rPr lang="en-US" smtClean="0"/>
              <a:pPr/>
              <a:t>9/25/2019</a:t>
            </a:fld>
            <a:endParaRPr lang="en-US"/>
          </a:p>
        </p:txBody>
      </p:sp>
      <p:sp>
        <p:nvSpPr>
          <p:cNvPr id="28" name="Rectangle 4"/>
          <p:cNvSpPr>
            <a:spLocks noGrp="1"/>
          </p:cNvSpPr>
          <p:nvPr>
            <p:ph type="ftr" sz="quarter" idx="11"/>
          </p:nvPr>
        </p:nvSpPr>
        <p:spPr/>
        <p:txBody>
          <a:bodyPr vert="horz"/>
          <a:lstStyle/>
          <a:p>
            <a:endParaRPr lang="en-US"/>
          </a:p>
        </p:txBody>
      </p:sp>
      <p:sp>
        <p:nvSpPr>
          <p:cNvPr id="10" name="Rectangle 5"/>
          <p:cNvSpPr>
            <a:spLocks noGrp="1"/>
          </p:cNvSpPr>
          <p:nvPr>
            <p:ph type="sldNum" sz="quarter" idx="12"/>
          </p:nvPr>
        </p:nvSpPr>
        <p:spPr/>
        <p:txBody>
          <a:bodyPr vert="horz"/>
          <a:lstStyle/>
          <a:p>
            <a:fld id="{C75B88FA-3392-4D65-A457-DB2A9953195B}" type="slidenum">
              <a:rPr lang="en-US" smtClean="0"/>
              <a:pPr/>
              <a:t>‹#›</a:t>
            </a:fld>
            <a:endParaRPr lang="en-US"/>
          </a:p>
        </p:txBody>
      </p:sp>
      <p:sp>
        <p:nvSpPr>
          <p:cNvPr id="31" name="Rectangle 8"/>
          <p:cNvSpPr>
            <a:spLocks noGrp="1"/>
          </p:cNvSpPr>
          <p:nvPr>
            <p:ph type="title" hasCustomPrompt="1"/>
          </p:nvPr>
        </p:nvSpPr>
        <p:spPr>
          <a:xfrm>
            <a:off x="228600" y="457200"/>
            <a:ext cx="8229600" cy="1143000"/>
          </a:xfrm>
        </p:spPr>
        <p:txBody>
          <a:bodyPr rtlCol="0" anchor="ctr"/>
          <a:lstStyle>
            <a:lvl1pPr algn="l">
              <a:defRPr i="1">
                <a:solidFill>
                  <a:schemeClr val="tx1">
                    <a:shade val="75000"/>
                  </a:schemeClr>
                </a:solidFill>
              </a:defRPr>
            </a:lvl1pPr>
            <a:extLst/>
          </a:lstStyle>
          <a:p>
            <a:r>
              <a:rPr lang="en-US" dirty="0"/>
              <a:t>Click to add question</a:t>
            </a:r>
          </a:p>
        </p:txBody>
      </p:sp>
      <p:sp>
        <p:nvSpPr>
          <p:cNvPr id="25" name="Rectangle 13"/>
          <p:cNvSpPr>
            <a:spLocks noGrp="1"/>
          </p:cNvSpPr>
          <p:nvPr>
            <p:ph type="body" sz="quarter" idx="14" hasCustomPrompt="1"/>
          </p:nvPr>
        </p:nvSpPr>
        <p:spPr>
          <a:xfrm>
            <a:off x="228600" y="1676400"/>
            <a:ext cx="8229600" cy="1143000"/>
          </a:xfrm>
        </p:spPr>
        <p:txBody>
          <a:bodyPr rtlCol="0" anchor="ctr"/>
          <a:lstStyle>
            <a:lvl1pPr algn="ctr">
              <a:buFontTx/>
              <a:buNone/>
              <a:defRPr kumimoji="0" sz="4800" b="1" i="0" u="none" strike="noStrike" kern="0" cap="none" spc="0" normalizeH="0" baseline="0">
                <a:ln w="0">
                  <a:solidFill>
                    <a:srgbClr val="FFFFFF"/>
                  </a:solidFill>
                  <a:prstDash val="solid"/>
                </a:ln>
                <a:gradFill flip="none">
                  <a:gsLst>
                    <a:gs pos="40000">
                      <a:schemeClr val="accent6">
                        <a:shade val="80000"/>
                      </a:schemeClr>
                    </a:gs>
                    <a:gs pos="45000">
                      <a:schemeClr val="accent6">
                        <a:shade val="100000"/>
                      </a:scheme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mj-lt"/>
                <a:ea typeface="+mj-ea"/>
                <a:cs typeface="+mj-cs"/>
              </a:defRPr>
            </a:lvl1pPr>
            <a:extLst/>
          </a:lstStyle>
          <a:p>
            <a:pPr lvl="0"/>
            <a:r>
              <a:rPr lang="en-US" dirty="0"/>
              <a:t>Click to add answer</a:t>
            </a:r>
          </a:p>
        </p:txBody>
      </p:sp>
      <p:sp>
        <p:nvSpPr>
          <p:cNvPr id="22" name="Rectangle 9"/>
          <p:cNvSpPr>
            <a:spLocks noGrp="1"/>
          </p:cNvSpPr>
          <p:nvPr>
            <p:ph type="body" sz="quarter" idx="15" hasCustomPrompt="1"/>
          </p:nvPr>
        </p:nvSpPr>
        <p:spPr>
          <a:xfrm>
            <a:off x="1828800" y="3124200"/>
            <a:ext cx="5105400" cy="1981200"/>
          </a:xfrm>
        </p:spPr>
        <p:txBody>
          <a:bodyPr vert="horz"/>
          <a:lstStyle>
            <a:lvl1pPr algn="ctr">
              <a:buFontTx/>
              <a:buNone/>
              <a:defRPr i="1" baseline="0"/>
            </a:lvl1pPr>
            <a:extLst/>
          </a:lstStyle>
          <a:p>
            <a:pPr lvl="0"/>
            <a:r>
              <a:rPr lang="en-US" dirty="0"/>
              <a:t>Click to add detail to the answer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500" fill="hold"/>
                                        <p:tgtEl>
                                          <p:spTgt spid="31"/>
                                        </p:tgtEl>
                                        <p:attrNameLst>
                                          <p:attrName>style.color</p:attrName>
                                        </p:attrNameLst>
                                      </p:cBhvr>
                                      <p:to>
                                        <a:srgbClr val="969696"/>
                                      </p:to>
                                    </p:animClr>
                                  </p:childTnLst>
                                </p:cTn>
                              </p:par>
                            </p:childTnLst>
                          </p:cTn>
                        </p:par>
                        <p:par>
                          <p:cTn id="7" fill="hold">
                            <p:stCondLst>
                              <p:cond delay="500"/>
                            </p:stCondLst>
                            <p:childTnLst>
                              <p:par>
                                <p:cTn id="8" presetID="45" presetClass="entr" presetSubtype="0" fill="hold" grpId="0" nodeType="afterEffect">
                                  <p:stCondLst>
                                    <p:cond delay="0"/>
                                  </p:stCondLst>
                                  <p:iterate type="lt">
                                    <p:tmPct val="10000"/>
                                  </p:iterate>
                                  <p:childTnLst>
                                    <p:set>
                                      <p:cBhvr>
                                        <p:cTn id="9" dur="1" fill="hold">
                                          <p:stCondLst>
                                            <p:cond delay="0"/>
                                          </p:stCondLst>
                                        </p:cTn>
                                        <p:tgtEl>
                                          <p:spTgt spid="25">
                                            <p:txEl>
                                              <p:pRg st="0" end="0"/>
                                            </p:txEl>
                                          </p:spTgt>
                                        </p:tgtEl>
                                        <p:attrNameLst>
                                          <p:attrName>style.visibility</p:attrName>
                                        </p:attrNameLst>
                                      </p:cBhvr>
                                      <p:to>
                                        <p:strVal val="visible"/>
                                      </p:to>
                                    </p:set>
                                    <p:animEffect transition="in" filter="fade">
                                      <p:cBhvr>
                                        <p:cTn id="10" dur="1000"/>
                                        <p:tgtEl>
                                          <p:spTgt spid="25">
                                            <p:txEl>
                                              <p:pRg st="0" end="0"/>
                                            </p:txEl>
                                          </p:spTgt>
                                        </p:tgtEl>
                                      </p:cBhvr>
                                    </p:animEffect>
                                    <p:anim calcmode="lin" valueType="num">
                                      <p:cBhvr>
                                        <p:cTn id="11" dur="1000" fill="hold"/>
                                        <p:tgtEl>
                                          <p:spTgt spid="25">
                                            <p:txEl>
                                              <p:pRg st="0" end="0"/>
                                            </p:txEl>
                                          </p:spTgt>
                                        </p:tgtEl>
                                        <p:attrNameLst>
                                          <p:attrName>ppt_w</p:attrName>
                                        </p:attrNameLst>
                                      </p:cBhvr>
                                      <p:tavLst>
                                        <p:tav tm="0" fmla="#ppt_w*sin(2.5*pi*$)">
                                          <p:val>
                                            <p:fltVal val="0"/>
                                          </p:val>
                                        </p:tav>
                                        <p:tav tm="100000">
                                          <p:val>
                                            <p:fltVal val="1"/>
                                          </p:val>
                                        </p:tav>
                                      </p:tavLst>
                                    </p:anim>
                                    <p:anim calcmode="lin" valueType="num">
                                      <p:cBhvr>
                                        <p:cTn id="12" dur="1000" fill="hold"/>
                                        <p:tgtEl>
                                          <p:spTgt spid="25">
                                            <p:txEl>
                                              <p:pRg st="0" end="0"/>
                                            </p:txEl>
                                          </p:spTgt>
                                        </p:tgtEl>
                                        <p:attrNameLst>
                                          <p:attrName>ppt_h</p:attrName>
                                        </p:attrNameLst>
                                      </p:cBhvr>
                                      <p:tavLst>
                                        <p:tav tm="0">
                                          <p:val>
                                            <p:strVal val="#ppt_h"/>
                                          </p:val>
                                        </p:tav>
                                        <p:tav tm="100000">
                                          <p:val>
                                            <p:strVal val="#ppt_h"/>
                                          </p:val>
                                        </p:tav>
                                      </p:tavLst>
                                    </p:anim>
                                  </p:childTnLst>
                                </p:cTn>
                              </p:par>
                            </p:childTnLst>
                          </p:cTn>
                        </p:par>
                        <p:par>
                          <p:cTn id="13" fill="hold">
                            <p:stCondLst>
                              <p:cond delay="3000"/>
                            </p:stCondLst>
                            <p:childTnLst>
                              <p:par>
                                <p:cTn id="14" presetID="10" presetClass="entr" presetSubtype="0" fill="hold" grpId="0" nodeType="afterEffect">
                                  <p:stCondLst>
                                    <p:cond delay="0"/>
                                  </p:stCondLst>
                                  <p:childTnLst>
                                    <p:set>
                                      <p:cBhvr>
                                        <p:cTn id="15" dur="1" fill="hold">
                                          <p:stCondLst>
                                            <p:cond delay="0"/>
                                          </p:stCondLst>
                                        </p:cTn>
                                        <p:tgtEl>
                                          <p:spTgt spid="22">
                                            <p:txEl>
                                              <p:pRg st="0" end="0"/>
                                            </p:txEl>
                                          </p:spTgt>
                                        </p:tgtEl>
                                        <p:attrNameLst>
                                          <p:attrName>style.visibility</p:attrName>
                                        </p:attrNameLst>
                                      </p:cBhvr>
                                      <p:to>
                                        <p:strVal val="visible"/>
                                      </p:to>
                                    </p:set>
                                    <p:animEffect transition="in" filter="fade">
                                      <p:cBhvr>
                                        <p:cTn id="16" dur="1000"/>
                                        <p:tgtEl>
                                          <p:spTgt spid="2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25" grpId="0" build="p">
        <p:tmplLst>
          <p:tmpl lvl="1">
            <p:tnLst>
              <p:par>
                <p:cTn presetID="45" presetClass="entr" presetSubtype="0" fill="hold" nodeType="afterEffect">
                  <p:stCondLst>
                    <p:cond delay="0"/>
                  </p:stCondLst>
                  <p:iterate type="lt">
                    <p:tmPct val="10000"/>
                  </p:iterate>
                  <p:childTnLst>
                    <p:set>
                      <p:cBhvr>
                        <p:cTn dur="1" fill="hold">
                          <p:stCondLst>
                            <p:cond delay="0"/>
                          </p:stCondLst>
                        </p:cTn>
                        <p:tgtEl>
                          <p:spTgt spid="25"/>
                        </p:tgtEl>
                        <p:attrNameLst>
                          <p:attrName>style.visibility</p:attrName>
                        </p:attrNameLst>
                      </p:cBhvr>
                      <p:to>
                        <p:strVal val="visible"/>
                      </p:to>
                    </p:set>
                    <p:animEffect transition="in" filter="fade">
                      <p:cBhvr>
                        <p:cTn dur="1000"/>
                        <p:tgtEl>
                          <p:spTgt spid="25"/>
                        </p:tgtEl>
                      </p:cBhvr>
                    </p:animEffect>
                    <p:anim calcmode="lin" valueType="num">
                      <p:cBhvr>
                        <p:cTn dur="1000" fill="hold"/>
                        <p:tgtEl>
                          <p:spTgt spid="25"/>
                        </p:tgtEl>
                        <p:attrNameLst>
                          <p:attrName>ppt_w</p:attrName>
                        </p:attrNameLst>
                      </p:cBhvr>
                      <p:tavLst>
                        <p:tav tm="0" fmla="#ppt_w*sin(2.5*pi*$)">
                          <p:val>
                            <p:fltVal val="0"/>
                          </p:val>
                        </p:tav>
                        <p:tav tm="100000">
                          <p:val>
                            <p:fltVal val="1"/>
                          </p:val>
                        </p:tav>
                      </p:tavLst>
                    </p:anim>
                    <p:anim calcmode="lin" valueType="num">
                      <p:cBhvr>
                        <p:cTn dur="1000" fill="hold"/>
                        <p:tgtEl>
                          <p:spTgt spid="25"/>
                        </p:tgtEl>
                        <p:attrNameLst>
                          <p:attrName>ppt_h</p:attrName>
                        </p:attrNameLst>
                      </p:cBhvr>
                      <p:tavLst>
                        <p:tav tm="0">
                          <p:val>
                            <p:strVal val="#ppt_h"/>
                          </p:val>
                        </p:tav>
                        <p:tav tm="100000">
                          <p:val>
                            <p:strVal val="#ppt_h"/>
                          </p:val>
                        </p:tav>
                      </p:tavLst>
                    </p:anim>
                  </p:childTnLst>
                </p:cTn>
              </p:par>
            </p:tnLst>
          </p:tmpl>
        </p:tmplLst>
      </p:bldP>
      <p:bldP spid="22" grpId="0" build="p">
        <p:tmplLst>
          <p:tmpl lvl="1">
            <p:tnLst>
              <p:par>
                <p:cTn presetID="10" presetClass="entr" presetSubtype="0"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fade">
                      <p:cBhvr>
                        <p:cTn dur="1000"/>
                        <p:tgtEl>
                          <p:spTgt spid="22"/>
                        </p:tgtEl>
                      </p:cBhvr>
                    </p:animEffect>
                  </p:childTnLst>
                </p:cTn>
              </p:par>
            </p:tnLst>
          </p:tmpl>
        </p:tmplLst>
      </p:bldP>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rue or False Question (Answer: True)">
    <p:spTree>
      <p:nvGrpSpPr>
        <p:cNvPr id="1" name=""/>
        <p:cNvGrpSpPr/>
        <p:nvPr/>
      </p:nvGrpSpPr>
      <p:grpSpPr>
        <a:xfrm>
          <a:off x="0" y="0"/>
          <a:ext cx="0" cy="0"/>
          <a:chOff x="0" y="0"/>
          <a:chExt cx="0" cy="0"/>
        </a:xfrm>
      </p:grpSpPr>
      <p:sp>
        <p:nvSpPr>
          <p:cNvPr id="22" name="Rectangle 3"/>
          <p:cNvSpPr>
            <a:spLocks noGrp="1"/>
          </p:cNvSpPr>
          <p:nvPr>
            <p:ph type="dt" sz="half" idx="10"/>
          </p:nvPr>
        </p:nvSpPr>
        <p:spPr/>
        <p:txBody>
          <a:bodyPr vert="horz"/>
          <a:lstStyle>
            <a:lvl1pPr algn="r">
              <a:defRPr/>
            </a:lvl1pPr>
            <a:extLst/>
          </a:lstStyle>
          <a:p>
            <a:fld id="{1BEBB2CB-903D-46EF-8227-E770ED8FF514}" type="datetimeFigureOut">
              <a:rPr lang="en-US" smtClean="0"/>
              <a:pPr/>
              <a:t>9/25/2019</a:t>
            </a:fld>
            <a:endParaRPr lang="en-US"/>
          </a:p>
        </p:txBody>
      </p:sp>
      <p:sp>
        <p:nvSpPr>
          <p:cNvPr id="11" name="Rectangle 4"/>
          <p:cNvSpPr>
            <a:spLocks noGrp="1"/>
          </p:cNvSpPr>
          <p:nvPr>
            <p:ph type="ftr" sz="quarter" idx="11"/>
          </p:nvPr>
        </p:nvSpPr>
        <p:spPr/>
        <p:txBody>
          <a:bodyPr vert="horz"/>
          <a:lstStyle/>
          <a:p>
            <a:endParaRPr lang="en-US"/>
          </a:p>
        </p:txBody>
      </p:sp>
      <p:sp>
        <p:nvSpPr>
          <p:cNvPr id="10" name="Rectangle 5"/>
          <p:cNvSpPr>
            <a:spLocks noGrp="1"/>
          </p:cNvSpPr>
          <p:nvPr>
            <p:ph type="sldNum" sz="quarter" idx="12"/>
          </p:nvPr>
        </p:nvSpPr>
        <p:spPr/>
        <p:txBody>
          <a:bodyPr vert="horz"/>
          <a:lstStyle/>
          <a:p>
            <a:fld id="{C75B88FA-3392-4D65-A457-DB2A9953195B}" type="slidenum">
              <a:rPr lang="en-US" smtClean="0"/>
              <a:pPr/>
              <a:t>‹#›</a:t>
            </a:fld>
            <a:endParaRPr lang="en-US"/>
          </a:p>
        </p:txBody>
      </p:sp>
      <p:sp>
        <p:nvSpPr>
          <p:cNvPr id="27" name="Question"/>
          <p:cNvSpPr>
            <a:spLocks noGrp="1"/>
          </p:cNvSpPr>
          <p:nvPr>
            <p:ph type="title" hasCustomPrompt="1"/>
          </p:nvPr>
        </p:nvSpPr>
        <p:spPr>
          <a:xfrm>
            <a:off x="228600" y="457200"/>
            <a:ext cx="8229600" cy="1143000"/>
          </a:xfrm>
        </p:spPr>
        <p:txBody>
          <a:bodyPr rtlCol="0" anchor="ctr"/>
          <a:lstStyle>
            <a:lvl1pPr algn="l">
              <a:defRPr i="1">
                <a:solidFill>
                  <a:schemeClr val="tx1">
                    <a:shade val="75000"/>
                  </a:schemeClr>
                </a:solidFill>
              </a:defRPr>
            </a:lvl1pPr>
            <a:extLst/>
          </a:lstStyle>
          <a:p>
            <a:r>
              <a:rPr lang="en-US" dirty="0"/>
              <a:t>Click to add question</a:t>
            </a:r>
          </a:p>
        </p:txBody>
      </p:sp>
      <p:sp>
        <p:nvSpPr>
          <p:cNvPr id="8" name="Answer Base"/>
          <p:cNvSpPr txBox="1"/>
          <p:nvPr userDrawn="1"/>
        </p:nvSpPr>
        <p:spPr>
          <a:xfrm>
            <a:off x="182880" y="1676400"/>
            <a:ext cx="8321040" cy="1828800"/>
          </a:xfrm>
          <a:prstGeom prst="rect">
            <a:avLst/>
          </a:prstGeom>
          <a:noFill/>
        </p:spPr>
        <p:txBody>
          <a:bodyPr wrap="square">
            <a:noAutofit/>
          </a:bodyPr>
          <a:lstStyle/>
          <a:p>
            <a:pPr marL="0" indent="0" algn="ctr" rtl="0" latinLnBrk="0">
              <a:spcBef>
                <a:spcPct val="20000"/>
              </a:spcBef>
              <a:buNone/>
            </a:pPr>
            <a:r>
              <a:rPr lang="en-US" sz="7200" dirty="0">
                <a:solidFill>
                  <a:schemeClr val="tx1">
                    <a:alpha val="40000"/>
                  </a:schemeClr>
                </a:solidFill>
              </a:rPr>
              <a:t>TRUE</a:t>
            </a:r>
            <a:r>
              <a:rPr lang="en-US" sz="7200" baseline="0" dirty="0">
                <a:solidFill>
                  <a:schemeClr val="tx1">
                    <a:alpha val="40000"/>
                  </a:schemeClr>
                </a:solidFill>
              </a:rPr>
              <a:t> </a:t>
            </a:r>
            <a:r>
              <a:rPr lang="en-US" sz="7200" dirty="0">
                <a:solidFill>
                  <a:schemeClr val="tx1">
                    <a:alpha val="40000"/>
                  </a:schemeClr>
                </a:solidFill>
              </a:rPr>
              <a:t>or FALSE?</a:t>
            </a:r>
          </a:p>
        </p:txBody>
      </p:sp>
      <p:sp>
        <p:nvSpPr>
          <p:cNvPr id="7" name="Answer"/>
          <p:cNvSpPr/>
          <p:nvPr userDrawn="1"/>
        </p:nvSpPr>
        <p:spPr>
          <a:xfrm>
            <a:off x="182880" y="1676400"/>
            <a:ext cx="8321040" cy="1200329"/>
          </a:xfrm>
          <a:prstGeom prst="rect">
            <a:avLst/>
          </a:prstGeom>
        </p:spPr>
        <p:txBody>
          <a:bodyPr wrap="square">
            <a:spAutoFit/>
          </a:bodyPr>
          <a:lstStyle/>
          <a:p>
            <a:pPr indent="0" algn="ctr" latinLnBrk="0">
              <a:spcBef>
                <a:spcPct val="20000"/>
              </a:spcBef>
              <a:buNone/>
            </a:pPr>
            <a:r>
              <a:rPr lang="en-US" sz="7200" dirty="0">
                <a:ln w="0">
                  <a:solidFill>
                    <a:srgbClr val="FFFFFF"/>
                  </a:solidFill>
                  <a:prstDash val="solid"/>
                </a:ln>
                <a:gradFill flip="none">
                  <a:gsLst>
                    <a:gs pos="40000">
                      <a:srgbClr val="FA8D3D">
                        <a:shade val="80000"/>
                      </a:srgbClr>
                    </a:gs>
                    <a:gs pos="45000">
                      <a:srgbClr val="FA8D3D">
                        <a:shade val="100000"/>
                      </a:srgbClr>
                    </a:gs>
                  </a:gsLst>
                  <a:lin ang="16200000"/>
                </a:gradFill>
                <a:effectLst>
                  <a:outerShdw blurRad="23036" dist="23036" dir="5400000" algn="tl">
                    <a:srgbClr val="656565">
                      <a:alpha val="65000"/>
                    </a:srgbClr>
                  </a:outerShdw>
                  <a:reflection blurRad="12700" stA="25000" endPos="55000" dist="5000" dir="5400000" sy="-100000" algn="bl" rotWithShape="0"/>
                </a:effectLst>
                <a:ea typeface="+mn-ea"/>
                <a:cs typeface="+mn-cs"/>
              </a:rPr>
              <a:t>TRUE </a:t>
            </a:r>
            <a:r>
              <a:rPr lang="en-US" sz="7200" dirty="0">
                <a:solidFill>
                  <a:prstClr val="white">
                    <a:alpha val="40000"/>
                  </a:prstClr>
                </a:solidFill>
                <a:ea typeface="+mn-ea"/>
                <a:cs typeface="+mn-cs"/>
              </a:rPr>
              <a:t>or FALSE?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3000"/>
                                        <p:tgtEl>
                                          <p:spTgt spid="8"/>
                                        </p:tgtEl>
                                      </p:cBhvr>
                                    </p:animEffect>
                                    <p:set>
                                      <p:cBhvr>
                                        <p:cTn id="7" dur="1" fill="hold">
                                          <p:stCondLst>
                                            <p:cond delay="2999"/>
                                          </p:stCondLst>
                                        </p:cTn>
                                        <p:tgtEl>
                                          <p:spTgt spid="8"/>
                                        </p:tgtEl>
                                        <p:attrNameLst>
                                          <p:attrName>style.visibility</p:attrName>
                                        </p:attrNameLst>
                                      </p:cBhvr>
                                      <p:to>
                                        <p:strVal val="hidden"/>
                                      </p:to>
                                    </p:se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rue or False Question (Answer: False)">
    <p:spTree>
      <p:nvGrpSpPr>
        <p:cNvPr id="1" name=""/>
        <p:cNvGrpSpPr/>
        <p:nvPr/>
      </p:nvGrpSpPr>
      <p:grpSpPr>
        <a:xfrm>
          <a:off x="0" y="0"/>
          <a:ext cx="0" cy="0"/>
          <a:chOff x="0" y="0"/>
          <a:chExt cx="0" cy="0"/>
        </a:xfrm>
      </p:grpSpPr>
      <p:sp>
        <p:nvSpPr>
          <p:cNvPr id="31" name="Rectangle 3"/>
          <p:cNvSpPr>
            <a:spLocks noGrp="1"/>
          </p:cNvSpPr>
          <p:nvPr>
            <p:ph type="dt" sz="half" idx="10"/>
          </p:nvPr>
        </p:nvSpPr>
        <p:spPr/>
        <p:txBody>
          <a:bodyPr vert="horz"/>
          <a:lstStyle>
            <a:lvl1pPr algn="r">
              <a:defRPr/>
            </a:lvl1pPr>
            <a:extLst/>
          </a:lstStyle>
          <a:p>
            <a:fld id="{1BEBB2CB-903D-46EF-8227-E770ED8FF514}" type="datetimeFigureOut">
              <a:rPr lang="en-US" smtClean="0"/>
              <a:pPr/>
              <a:t>9/25/2019</a:t>
            </a:fld>
            <a:endParaRPr lang="en-US"/>
          </a:p>
        </p:txBody>
      </p:sp>
      <p:sp>
        <p:nvSpPr>
          <p:cNvPr id="2" name="Rectangle 4"/>
          <p:cNvSpPr>
            <a:spLocks noGrp="1"/>
          </p:cNvSpPr>
          <p:nvPr>
            <p:ph type="ftr" sz="quarter" idx="11"/>
          </p:nvPr>
        </p:nvSpPr>
        <p:spPr/>
        <p:txBody>
          <a:bodyPr vert="horz"/>
          <a:lstStyle/>
          <a:p>
            <a:endParaRPr lang="en-US"/>
          </a:p>
        </p:txBody>
      </p:sp>
      <p:sp>
        <p:nvSpPr>
          <p:cNvPr id="28" name="Rectangle 5"/>
          <p:cNvSpPr>
            <a:spLocks noGrp="1"/>
          </p:cNvSpPr>
          <p:nvPr>
            <p:ph type="sldNum" sz="quarter" idx="12"/>
          </p:nvPr>
        </p:nvSpPr>
        <p:spPr/>
        <p:txBody>
          <a:bodyPr vert="horz"/>
          <a:lstStyle/>
          <a:p>
            <a:fld id="{C75B88FA-3392-4D65-A457-DB2A9953195B}" type="slidenum">
              <a:rPr lang="en-US" smtClean="0"/>
              <a:pPr/>
              <a:t>‹#›</a:t>
            </a:fld>
            <a:endParaRPr lang="en-US"/>
          </a:p>
        </p:txBody>
      </p:sp>
      <p:sp>
        <p:nvSpPr>
          <p:cNvPr id="6" name="Question"/>
          <p:cNvSpPr>
            <a:spLocks noGrp="1"/>
          </p:cNvSpPr>
          <p:nvPr>
            <p:ph type="title" hasCustomPrompt="1"/>
          </p:nvPr>
        </p:nvSpPr>
        <p:spPr>
          <a:xfrm>
            <a:off x="228600" y="457200"/>
            <a:ext cx="8229600" cy="1143000"/>
          </a:xfrm>
        </p:spPr>
        <p:txBody>
          <a:bodyPr rtlCol="0" anchor="ctr"/>
          <a:lstStyle>
            <a:lvl1pPr algn="l">
              <a:defRPr i="1">
                <a:solidFill>
                  <a:schemeClr val="tx1">
                    <a:shade val="75000"/>
                  </a:schemeClr>
                </a:solidFill>
              </a:defRPr>
            </a:lvl1pPr>
            <a:extLst/>
          </a:lstStyle>
          <a:p>
            <a:r>
              <a:rPr lang="en-US" dirty="0"/>
              <a:t>Click to add question</a:t>
            </a:r>
          </a:p>
        </p:txBody>
      </p:sp>
      <p:sp>
        <p:nvSpPr>
          <p:cNvPr id="29" name="Answer Base"/>
          <p:cNvSpPr txBox="1"/>
          <p:nvPr userDrawn="1"/>
        </p:nvSpPr>
        <p:spPr>
          <a:xfrm>
            <a:off x="228600" y="1600200"/>
            <a:ext cx="8229600" cy="1293926"/>
          </a:xfrm>
          <a:prstGeom prst="rect">
            <a:avLst/>
          </a:prstGeom>
          <a:noFill/>
        </p:spPr>
        <p:txBody>
          <a:bodyPr wrap="square">
            <a:noAutofit/>
          </a:bodyPr>
          <a:lstStyle/>
          <a:p>
            <a:pPr marL="0" indent="0" algn="ctr" rtl="0" latinLnBrk="0">
              <a:spcBef>
                <a:spcPct val="20000"/>
              </a:spcBef>
              <a:buNone/>
            </a:pPr>
            <a:r>
              <a:rPr lang="en-US" sz="7200" dirty="0">
                <a:solidFill>
                  <a:schemeClr val="tx1">
                    <a:alpha val="40000"/>
                  </a:schemeClr>
                </a:solidFill>
              </a:rPr>
              <a:t>TRUE</a:t>
            </a:r>
            <a:r>
              <a:rPr lang="en-US" sz="7200" baseline="0" dirty="0">
                <a:solidFill>
                  <a:schemeClr val="tx1">
                    <a:alpha val="40000"/>
                  </a:schemeClr>
                </a:solidFill>
              </a:rPr>
              <a:t> </a:t>
            </a:r>
            <a:r>
              <a:rPr lang="en-US" sz="7200" dirty="0">
                <a:solidFill>
                  <a:schemeClr val="tx1">
                    <a:alpha val="40000"/>
                  </a:schemeClr>
                </a:solidFill>
              </a:rPr>
              <a:t>or FALSE?</a:t>
            </a:r>
          </a:p>
        </p:txBody>
      </p:sp>
      <p:sp>
        <p:nvSpPr>
          <p:cNvPr id="7" name="Answer"/>
          <p:cNvSpPr/>
          <p:nvPr userDrawn="1"/>
        </p:nvSpPr>
        <p:spPr>
          <a:xfrm>
            <a:off x="228600" y="1600200"/>
            <a:ext cx="8229600" cy="1200329"/>
          </a:xfrm>
          <a:prstGeom prst="rect">
            <a:avLst/>
          </a:prstGeom>
        </p:spPr>
        <p:txBody>
          <a:bodyPr wrap="square">
            <a:spAutoFit/>
          </a:bodyPr>
          <a:lstStyle/>
          <a:p>
            <a:pPr algn="ctr"/>
            <a:r>
              <a:rPr lang="en-US" sz="7200" dirty="0">
                <a:solidFill>
                  <a:prstClr val="white">
                    <a:alpha val="40000"/>
                  </a:prstClr>
                </a:solidFill>
                <a:ea typeface="+mn-ea"/>
                <a:cs typeface="+mn-cs"/>
              </a:rPr>
              <a:t>TRUE or </a:t>
            </a:r>
            <a:r>
              <a:rPr lang="en-US" sz="7200" dirty="0">
                <a:ln w="0">
                  <a:solidFill>
                    <a:srgbClr val="FFFFFF"/>
                  </a:solidFill>
                  <a:prstDash val="solid"/>
                </a:ln>
                <a:gradFill flip="none">
                  <a:gsLst>
                    <a:gs pos="40000">
                      <a:srgbClr val="FA8D3D">
                        <a:shade val="80000"/>
                      </a:srgbClr>
                    </a:gs>
                    <a:gs pos="45000">
                      <a:srgbClr val="FA8D3D">
                        <a:shade val="100000"/>
                      </a:srgbClr>
                    </a:gs>
                  </a:gsLst>
                  <a:lin ang="16200000"/>
                </a:gradFill>
                <a:effectLst>
                  <a:outerShdw blurRad="23036" dist="23036" dir="5400000" algn="tl">
                    <a:srgbClr val="656565">
                      <a:alpha val="65000"/>
                    </a:srgbClr>
                  </a:outerShdw>
                  <a:reflection blurRad="12700" stA="25000" endPos="55000" dist="5000" dir="5400000" sy="-100000" algn="bl" rotWithShape="0"/>
                </a:effectLst>
                <a:ea typeface="+mn-ea"/>
                <a:cs typeface="+mn-cs"/>
              </a:rPr>
              <a:t>FALSE</a:t>
            </a:r>
            <a:r>
              <a:rPr lang="en-US" sz="7200" dirty="0">
                <a:solidFill>
                  <a:prstClr val="white">
                    <a:alpha val="40000"/>
                  </a:prstClr>
                </a:solidFill>
                <a:ea typeface="+mn-ea"/>
                <a:cs typeface="+mn-cs"/>
              </a:rPr>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3000"/>
                                        <p:tgtEl>
                                          <p:spTgt spid="29"/>
                                        </p:tgtEl>
                                      </p:cBhvr>
                                    </p:animEffect>
                                    <p:set>
                                      <p:cBhvr>
                                        <p:cTn id="7" dur="1" fill="hold">
                                          <p:stCondLst>
                                            <p:cond delay="2999"/>
                                          </p:stCondLst>
                                        </p:cTn>
                                        <p:tgtEl>
                                          <p:spTgt spid="29"/>
                                        </p:tgtEl>
                                        <p:attrNameLst>
                                          <p:attrName>style.visibility</p:attrName>
                                        </p:attrNameLst>
                                      </p:cBhvr>
                                      <p:to>
                                        <p:strVal val="hidden"/>
                                      </p:to>
                                    </p:se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7" grpId="0"/>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cSld name="Multiple Choice">
    <p:spTree>
      <p:nvGrpSpPr>
        <p:cNvPr id="1" name=""/>
        <p:cNvGrpSpPr/>
        <p:nvPr/>
      </p:nvGrpSpPr>
      <p:grpSpPr>
        <a:xfrm>
          <a:off x="0" y="0"/>
          <a:ext cx="0" cy="0"/>
          <a:chOff x="0" y="0"/>
          <a:chExt cx="0" cy="0"/>
        </a:xfrm>
      </p:grpSpPr>
      <p:sp>
        <p:nvSpPr>
          <p:cNvPr id="11" name="Rectangle 2"/>
          <p:cNvSpPr>
            <a:spLocks noGrp="1"/>
          </p:cNvSpPr>
          <p:nvPr>
            <p:ph type="title" hasCustomPrompt="1"/>
          </p:nvPr>
        </p:nvSpPr>
        <p:spPr>
          <a:xfrm>
            <a:off x="685800" y="228600"/>
            <a:ext cx="7696200" cy="1371600"/>
          </a:xfrm>
        </p:spPr>
        <p:txBody>
          <a:bodyPr vert="horz"/>
          <a:lstStyle>
            <a:lvl1pPr algn="l">
              <a:defRPr i="1" baseline="0"/>
            </a:lvl1pPr>
            <a:extLst/>
          </a:lstStyle>
          <a:p>
            <a:r>
              <a:rPr lang="en-US" dirty="0"/>
              <a:t>Click to add question</a:t>
            </a:r>
          </a:p>
        </p:txBody>
      </p:sp>
      <p:sp>
        <p:nvSpPr>
          <p:cNvPr id="31" name="Rectangle 3"/>
          <p:cNvSpPr>
            <a:spLocks noGrp="1"/>
          </p:cNvSpPr>
          <p:nvPr>
            <p:ph type="dt" sz="half" idx="10"/>
          </p:nvPr>
        </p:nvSpPr>
        <p:spPr/>
        <p:txBody>
          <a:bodyPr vert="horz"/>
          <a:lstStyle>
            <a:lvl1pPr algn="r">
              <a:defRPr/>
            </a:lvl1pPr>
            <a:extLst/>
          </a:lstStyle>
          <a:p>
            <a:fld id="{1BEBB2CB-903D-46EF-8227-E770ED8FF514}" type="datetimeFigureOut">
              <a:rPr lang="en-US" smtClean="0"/>
              <a:pPr/>
              <a:t>9/25/2019</a:t>
            </a:fld>
            <a:endParaRPr lang="en-US"/>
          </a:p>
        </p:txBody>
      </p:sp>
      <p:sp>
        <p:nvSpPr>
          <p:cNvPr id="26" name="Rectangle 4"/>
          <p:cNvSpPr>
            <a:spLocks noGrp="1"/>
          </p:cNvSpPr>
          <p:nvPr>
            <p:ph type="ftr" sz="quarter" idx="11"/>
          </p:nvPr>
        </p:nvSpPr>
        <p:spPr/>
        <p:txBody>
          <a:bodyPr vert="horz"/>
          <a:lstStyle/>
          <a:p>
            <a:endParaRPr lang="en-US"/>
          </a:p>
        </p:txBody>
      </p:sp>
      <p:sp>
        <p:nvSpPr>
          <p:cNvPr id="9" name="Rectangle 5"/>
          <p:cNvSpPr>
            <a:spLocks noGrp="1"/>
          </p:cNvSpPr>
          <p:nvPr>
            <p:ph type="sldNum" sz="quarter" idx="12"/>
          </p:nvPr>
        </p:nvSpPr>
        <p:spPr/>
        <p:txBody>
          <a:bodyPr vert="horz"/>
          <a:lstStyle/>
          <a:p>
            <a:fld id="{C75B88FA-3392-4D65-A457-DB2A9953195B}" type="slidenum">
              <a:rPr lang="en-US" smtClean="0"/>
              <a:pPr/>
              <a:t>‹#›</a:t>
            </a:fld>
            <a:endParaRPr lang="en-US"/>
          </a:p>
        </p:txBody>
      </p:sp>
      <p:sp>
        <p:nvSpPr>
          <p:cNvPr id="10" name="Rectangle 10"/>
          <p:cNvSpPr txBox="1"/>
          <p:nvPr userDrawn="1"/>
        </p:nvSpPr>
        <p:spPr>
          <a:xfrm>
            <a:off x="457200" y="2057400"/>
            <a:ext cx="685800" cy="492443"/>
          </a:xfrm>
          <a:prstGeom prst="rect">
            <a:avLst/>
          </a:prstGeom>
          <a:noFill/>
        </p:spPr>
        <p:txBody>
          <a:bodyPr wrap="square" tIns="91440" bIns="91440" rtlCol="0">
            <a:spAutoFit/>
          </a:bodyPr>
          <a:lstStyle/>
          <a:p>
            <a:pPr algn="r">
              <a:lnSpc>
                <a:spcPct val="100000"/>
              </a:lnSpc>
            </a:pPr>
            <a:r>
              <a:rPr lang="en-US" sz="2000" b="1" dirty="0">
                <a:ln>
                  <a:solidFill>
                    <a:schemeClr val="tx2"/>
                  </a:solidFill>
                </a:ln>
                <a:solidFill>
                  <a:schemeClr val="bg2"/>
                </a:solidFill>
                <a:effectLst>
                  <a:outerShdw blurRad="50800" dist="50800" dir="2700000" algn="tl" rotWithShape="0">
                    <a:srgbClr val="000000">
                      <a:alpha val="43137"/>
                    </a:srgbClr>
                  </a:outerShdw>
                </a:effectLst>
              </a:rPr>
              <a:t>A.</a:t>
            </a:r>
          </a:p>
        </p:txBody>
      </p:sp>
      <p:sp>
        <p:nvSpPr>
          <p:cNvPr id="15" name="Rectangle 13"/>
          <p:cNvSpPr>
            <a:spLocks noGrp="1"/>
          </p:cNvSpPr>
          <p:nvPr>
            <p:ph type="body" sz="quarter" idx="17" hasCustomPrompt="1"/>
          </p:nvPr>
        </p:nvSpPr>
        <p:spPr>
          <a:xfrm>
            <a:off x="1143000" y="4800600"/>
            <a:ext cx="7086600" cy="457200"/>
          </a:xfrm>
        </p:spPr>
        <p:txBody>
          <a:bodyPr rtlCol="0" anchor="ctr"/>
          <a:lstStyle>
            <a:lvl1pPr marL="0" indent="0">
              <a:buFontTx/>
              <a:buNone/>
              <a:defRPr i="0" baseline="0"/>
            </a:lvl1pPr>
            <a:extLst/>
          </a:lstStyle>
          <a:p>
            <a:pPr lvl="0"/>
            <a:r>
              <a:rPr lang="en-US" dirty="0"/>
              <a:t>Click to add an incorrect answer</a:t>
            </a:r>
          </a:p>
        </p:txBody>
      </p:sp>
      <p:sp>
        <p:nvSpPr>
          <p:cNvPr id="16" name="Rectangle 13"/>
          <p:cNvSpPr>
            <a:spLocks noGrp="1"/>
          </p:cNvSpPr>
          <p:nvPr>
            <p:ph type="body" sz="quarter" idx="18" hasCustomPrompt="1"/>
          </p:nvPr>
        </p:nvSpPr>
        <p:spPr>
          <a:xfrm>
            <a:off x="1143000" y="4114800"/>
            <a:ext cx="7086600" cy="457200"/>
          </a:xfrm>
        </p:spPr>
        <p:txBody>
          <a:bodyPr rtlCol="0" anchor="ctr"/>
          <a:lstStyle>
            <a:lvl1pPr marL="0" indent="0">
              <a:buFontTx/>
              <a:buNone/>
              <a:defRPr i="0" baseline="0"/>
            </a:lvl1pPr>
            <a:extLst/>
          </a:lstStyle>
          <a:p>
            <a:pPr lvl="0"/>
            <a:r>
              <a:rPr lang="en-US" dirty="0"/>
              <a:t>Click to add an incorrect answer</a:t>
            </a:r>
          </a:p>
        </p:txBody>
      </p:sp>
      <p:sp>
        <p:nvSpPr>
          <p:cNvPr id="17" name="Rectangle 13"/>
          <p:cNvSpPr>
            <a:spLocks noGrp="1"/>
          </p:cNvSpPr>
          <p:nvPr>
            <p:ph type="body" sz="quarter" idx="19" hasCustomPrompt="1"/>
          </p:nvPr>
        </p:nvSpPr>
        <p:spPr>
          <a:xfrm>
            <a:off x="1143000" y="3429000"/>
            <a:ext cx="7086600" cy="457200"/>
          </a:xfrm>
        </p:spPr>
        <p:txBody>
          <a:bodyPr rtlCol="0" anchor="ctr"/>
          <a:lstStyle>
            <a:lvl1pPr marL="0" indent="0">
              <a:buFontTx/>
              <a:buNone/>
              <a:defRPr i="0" baseline="0"/>
            </a:lvl1pPr>
            <a:extLst/>
          </a:lstStyle>
          <a:p>
            <a:pPr lvl="0"/>
            <a:r>
              <a:rPr lang="en-US" dirty="0"/>
              <a:t>Click to add an incorrect answer</a:t>
            </a:r>
          </a:p>
        </p:txBody>
      </p:sp>
      <p:sp>
        <p:nvSpPr>
          <p:cNvPr id="18" name="Rectangle 13"/>
          <p:cNvSpPr>
            <a:spLocks noGrp="1"/>
          </p:cNvSpPr>
          <p:nvPr>
            <p:ph type="body" sz="quarter" idx="20" hasCustomPrompt="1"/>
          </p:nvPr>
        </p:nvSpPr>
        <p:spPr>
          <a:xfrm>
            <a:off x="1143000" y="2743200"/>
            <a:ext cx="7086600" cy="457200"/>
          </a:xfrm>
        </p:spPr>
        <p:txBody>
          <a:bodyPr rtlCol="0" anchor="ctr"/>
          <a:lstStyle>
            <a:lvl1pPr marL="0" indent="0">
              <a:buFontTx/>
              <a:buNone/>
              <a:defRPr i="0" baseline="0"/>
            </a:lvl1pPr>
            <a:extLst/>
          </a:lstStyle>
          <a:p>
            <a:pPr lvl="0"/>
            <a:r>
              <a:rPr lang="en-US" dirty="0"/>
              <a:t>Click to add an incorrect answer</a:t>
            </a:r>
          </a:p>
        </p:txBody>
      </p:sp>
      <p:sp>
        <p:nvSpPr>
          <p:cNvPr id="19" name="Rectangle 13"/>
          <p:cNvSpPr>
            <a:spLocks noGrp="1"/>
          </p:cNvSpPr>
          <p:nvPr>
            <p:ph type="body" sz="quarter" idx="21" hasCustomPrompt="1"/>
          </p:nvPr>
        </p:nvSpPr>
        <p:spPr>
          <a:xfrm>
            <a:off x="1143000" y="2057400"/>
            <a:ext cx="7086600" cy="457200"/>
          </a:xfrm>
        </p:spPr>
        <p:txBody>
          <a:bodyPr rtlCol="0" anchor="ctr"/>
          <a:lstStyle>
            <a:lvl1pPr marL="0" indent="0">
              <a:buFontTx/>
              <a:buNone/>
              <a:defRPr i="0" baseline="0"/>
            </a:lvl1pPr>
            <a:extLst/>
          </a:lstStyle>
          <a:p>
            <a:pPr lvl="0"/>
            <a:r>
              <a:rPr lang="en-US" dirty="0"/>
              <a:t>Click to add a correct answer (then rearrange the choices)</a:t>
            </a:r>
            <a:endParaRPr lang="en-US"/>
          </a:p>
        </p:txBody>
      </p:sp>
      <p:sp>
        <p:nvSpPr>
          <p:cNvPr id="13" name="TextBox 12"/>
          <p:cNvSpPr txBox="1"/>
          <p:nvPr userDrawn="1"/>
        </p:nvSpPr>
        <p:spPr>
          <a:xfrm>
            <a:off x="457200" y="2707957"/>
            <a:ext cx="685800" cy="492443"/>
          </a:xfrm>
          <a:prstGeom prst="rect">
            <a:avLst/>
          </a:prstGeom>
          <a:noFill/>
        </p:spPr>
        <p:txBody>
          <a:bodyPr wrap="square" tIns="91440" bIns="91440" rtlCol="0">
            <a:spAutoFit/>
          </a:bodyPr>
          <a:lstStyle/>
          <a:p>
            <a:pPr algn="r">
              <a:lnSpc>
                <a:spcPct val="100000"/>
              </a:lnSpc>
            </a:pPr>
            <a:r>
              <a:rPr lang="en-US" sz="2000" b="1" dirty="0">
                <a:ln>
                  <a:solidFill>
                    <a:schemeClr val="tx2"/>
                  </a:solidFill>
                </a:ln>
                <a:solidFill>
                  <a:schemeClr val="bg2"/>
                </a:solidFill>
                <a:effectLst>
                  <a:outerShdw blurRad="50800" dist="50800" dir="2700000" algn="tl" rotWithShape="0">
                    <a:srgbClr val="000000">
                      <a:alpha val="43137"/>
                    </a:srgbClr>
                  </a:outerShdw>
                </a:effectLst>
              </a:rPr>
              <a:t>B.</a:t>
            </a:r>
          </a:p>
        </p:txBody>
      </p:sp>
      <p:sp>
        <p:nvSpPr>
          <p:cNvPr id="14" name="TextBox 13"/>
          <p:cNvSpPr txBox="1"/>
          <p:nvPr userDrawn="1"/>
        </p:nvSpPr>
        <p:spPr>
          <a:xfrm>
            <a:off x="457200" y="3429000"/>
            <a:ext cx="685800" cy="492443"/>
          </a:xfrm>
          <a:prstGeom prst="rect">
            <a:avLst/>
          </a:prstGeom>
          <a:noFill/>
        </p:spPr>
        <p:txBody>
          <a:bodyPr wrap="square" tIns="91440" bIns="91440" rtlCol="0">
            <a:spAutoFit/>
          </a:bodyPr>
          <a:lstStyle/>
          <a:p>
            <a:pPr algn="r">
              <a:lnSpc>
                <a:spcPct val="100000"/>
              </a:lnSpc>
            </a:pPr>
            <a:r>
              <a:rPr lang="en-US" sz="2000" b="1" dirty="0">
                <a:ln>
                  <a:solidFill>
                    <a:schemeClr val="tx2"/>
                  </a:solidFill>
                </a:ln>
                <a:solidFill>
                  <a:schemeClr val="bg2"/>
                </a:solidFill>
                <a:effectLst>
                  <a:outerShdw blurRad="50800" dist="50800" dir="2700000" algn="tl" rotWithShape="0">
                    <a:srgbClr val="000000">
                      <a:alpha val="43137"/>
                    </a:srgbClr>
                  </a:outerShdw>
                </a:effectLst>
              </a:rPr>
              <a:t>C.</a:t>
            </a:r>
          </a:p>
        </p:txBody>
      </p:sp>
      <p:sp>
        <p:nvSpPr>
          <p:cNvPr id="20" name="TextBox 19"/>
          <p:cNvSpPr txBox="1"/>
          <p:nvPr userDrawn="1"/>
        </p:nvSpPr>
        <p:spPr>
          <a:xfrm>
            <a:off x="457200" y="4114800"/>
            <a:ext cx="685800" cy="492443"/>
          </a:xfrm>
          <a:prstGeom prst="rect">
            <a:avLst/>
          </a:prstGeom>
          <a:noFill/>
        </p:spPr>
        <p:txBody>
          <a:bodyPr wrap="square" tIns="91440" bIns="91440" rtlCol="0">
            <a:spAutoFit/>
          </a:bodyPr>
          <a:lstStyle/>
          <a:p>
            <a:pPr algn="r">
              <a:lnSpc>
                <a:spcPct val="100000"/>
              </a:lnSpc>
            </a:pPr>
            <a:r>
              <a:rPr lang="en-US" sz="2000" b="1" dirty="0">
                <a:ln>
                  <a:solidFill>
                    <a:schemeClr val="tx2"/>
                  </a:solidFill>
                </a:ln>
                <a:solidFill>
                  <a:schemeClr val="bg2"/>
                </a:solidFill>
                <a:effectLst>
                  <a:outerShdw blurRad="50800" dist="50800" dir="2700000" algn="tl" rotWithShape="0">
                    <a:srgbClr val="000000">
                      <a:alpha val="43137"/>
                    </a:srgbClr>
                  </a:outerShdw>
                </a:effectLst>
              </a:rPr>
              <a:t>D.</a:t>
            </a:r>
          </a:p>
        </p:txBody>
      </p:sp>
      <p:sp>
        <p:nvSpPr>
          <p:cNvPr id="21" name="TextBox 20"/>
          <p:cNvSpPr txBox="1"/>
          <p:nvPr userDrawn="1"/>
        </p:nvSpPr>
        <p:spPr>
          <a:xfrm>
            <a:off x="457200" y="4800600"/>
            <a:ext cx="685800" cy="492443"/>
          </a:xfrm>
          <a:prstGeom prst="rect">
            <a:avLst/>
          </a:prstGeom>
          <a:noFill/>
        </p:spPr>
        <p:txBody>
          <a:bodyPr wrap="square" tIns="91440" bIns="91440" rtlCol="0">
            <a:spAutoFit/>
          </a:bodyPr>
          <a:lstStyle/>
          <a:p>
            <a:pPr algn="r">
              <a:lnSpc>
                <a:spcPct val="100000"/>
              </a:lnSpc>
            </a:pPr>
            <a:r>
              <a:rPr lang="en-US" sz="2000" b="1" dirty="0">
                <a:ln>
                  <a:solidFill>
                    <a:schemeClr val="tx2"/>
                  </a:solidFill>
                </a:ln>
                <a:solidFill>
                  <a:schemeClr val="bg2"/>
                </a:solidFill>
                <a:effectLst>
                  <a:outerShdw blurRad="50800" dist="50800" dir="2700000" algn="tl" rotWithShape="0">
                    <a:srgbClr val="000000">
                      <a:alpha val="43137"/>
                    </a:srgbClr>
                  </a:outerShdw>
                </a:effectLst>
              </a:rPr>
              <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1000"/>
                                        <p:tgtEl>
                                          <p:spTgt spid="18">
                                            <p:txEl>
                                              <p:pRg st="0" end="0"/>
                                            </p:txEl>
                                          </p:spTgt>
                                        </p:tgtEl>
                                      </p:cBhvr>
                                    </p:animEffect>
                                    <p:set>
                                      <p:cBhvr>
                                        <p:cTn id="7" dur="1" fill="hold">
                                          <p:stCondLst>
                                            <p:cond delay="999"/>
                                          </p:stCondLst>
                                        </p:cTn>
                                        <p:tgtEl>
                                          <p:spTgt spid="18">
                                            <p:txEl>
                                              <p:pRg st="0" end="0"/>
                                            </p:txEl>
                                          </p:spTgt>
                                        </p:tgtEl>
                                        <p:attrNameLst>
                                          <p:attrName>style.visibility</p:attrName>
                                        </p:attrNameLst>
                                      </p:cBhvr>
                                      <p:to>
                                        <p:strVal val="hidden"/>
                                      </p:to>
                                    </p:set>
                                  </p:childTnLst>
                                </p:cTn>
                              </p:par>
                            </p:childTnLst>
                          </p:cTn>
                        </p:par>
                        <p:par>
                          <p:cTn id="8" fill="hold">
                            <p:stCondLst>
                              <p:cond delay="1000"/>
                            </p:stCondLst>
                            <p:childTnLst>
                              <p:par>
                                <p:cTn id="9" presetID="10" presetClass="exit" presetSubtype="0" fill="hold" grpId="0" nodeType="afterEffect">
                                  <p:stCondLst>
                                    <p:cond delay="0"/>
                                  </p:stCondLst>
                                  <p:childTnLst>
                                    <p:animEffect transition="out" filter="fade">
                                      <p:cBhvr>
                                        <p:cTn id="10" dur="1000"/>
                                        <p:tgtEl>
                                          <p:spTgt spid="16">
                                            <p:txEl>
                                              <p:pRg st="0" end="0"/>
                                            </p:txEl>
                                          </p:spTgt>
                                        </p:tgtEl>
                                      </p:cBhvr>
                                    </p:animEffect>
                                    <p:set>
                                      <p:cBhvr>
                                        <p:cTn id="11" dur="1" fill="hold">
                                          <p:stCondLst>
                                            <p:cond delay="999"/>
                                          </p:stCondLst>
                                        </p:cTn>
                                        <p:tgtEl>
                                          <p:spTgt spid="16">
                                            <p:txEl>
                                              <p:pRg st="0" end="0"/>
                                            </p:txEl>
                                          </p:spTgt>
                                        </p:tgtEl>
                                        <p:attrNameLst>
                                          <p:attrName>style.visibility</p:attrName>
                                        </p:attrNameLst>
                                      </p:cBhvr>
                                      <p:to>
                                        <p:strVal val="hidden"/>
                                      </p:to>
                                    </p:set>
                                  </p:childTnLst>
                                </p:cTn>
                              </p:par>
                            </p:childTnLst>
                          </p:cTn>
                        </p:par>
                        <p:par>
                          <p:cTn id="12" fill="hold">
                            <p:stCondLst>
                              <p:cond delay="2000"/>
                            </p:stCondLst>
                            <p:childTnLst>
                              <p:par>
                                <p:cTn id="13" presetID="10" presetClass="exit" presetSubtype="0" fill="hold" grpId="0" nodeType="afterEffect">
                                  <p:stCondLst>
                                    <p:cond delay="0"/>
                                  </p:stCondLst>
                                  <p:childTnLst>
                                    <p:animEffect transition="out" filter="fade">
                                      <p:cBhvr>
                                        <p:cTn id="14" dur="1000"/>
                                        <p:tgtEl>
                                          <p:spTgt spid="15">
                                            <p:txEl>
                                              <p:pRg st="0" end="0"/>
                                            </p:txEl>
                                          </p:spTgt>
                                        </p:tgtEl>
                                      </p:cBhvr>
                                    </p:animEffect>
                                    <p:set>
                                      <p:cBhvr>
                                        <p:cTn id="15" dur="1" fill="hold">
                                          <p:stCondLst>
                                            <p:cond delay="999"/>
                                          </p:stCondLst>
                                        </p:cTn>
                                        <p:tgtEl>
                                          <p:spTgt spid="15">
                                            <p:txEl>
                                              <p:pRg st="0" end="0"/>
                                            </p:txEl>
                                          </p:spTgt>
                                        </p:tgtEl>
                                        <p:attrNameLst>
                                          <p:attrName>style.visibility</p:attrName>
                                        </p:attrNameLst>
                                      </p:cBhvr>
                                      <p:to>
                                        <p:strVal val="hidden"/>
                                      </p:to>
                                    </p:set>
                                  </p:childTnLst>
                                </p:cTn>
                              </p:par>
                            </p:childTnLst>
                          </p:cTn>
                        </p:par>
                        <p:par>
                          <p:cTn id="16" fill="hold">
                            <p:stCondLst>
                              <p:cond delay="3000"/>
                            </p:stCondLst>
                            <p:childTnLst>
                              <p:par>
                                <p:cTn id="17" presetID="10" presetClass="exit" presetSubtype="0" fill="hold" grpId="0" nodeType="afterEffect">
                                  <p:stCondLst>
                                    <p:cond delay="0"/>
                                  </p:stCondLst>
                                  <p:childTnLst>
                                    <p:animEffect transition="out" filter="fade">
                                      <p:cBhvr>
                                        <p:cTn id="18" dur="1000"/>
                                        <p:tgtEl>
                                          <p:spTgt spid="17">
                                            <p:txEl>
                                              <p:pRg st="0" end="0"/>
                                            </p:txEl>
                                          </p:spTgt>
                                        </p:tgtEl>
                                      </p:cBhvr>
                                    </p:animEffect>
                                    <p:set>
                                      <p:cBhvr>
                                        <p:cTn id="19" dur="1" fill="hold">
                                          <p:stCondLst>
                                            <p:cond delay="999"/>
                                          </p:stCondLst>
                                        </p:cTn>
                                        <p:tgtEl>
                                          <p:spTgt spid="17">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p">
        <p:tmplLst>
          <p:tmpl lvl="1">
            <p:tnLst>
              <p:par>
                <p:cTn presetID="10" presetClass="exit" presetSubtype="0" fill="hold" nodeType="afterEffect">
                  <p:stCondLst>
                    <p:cond delay="0"/>
                  </p:stCondLst>
                  <p:childTnLst>
                    <p:animEffect transition="out" filter="fade">
                      <p:cBhvr>
                        <p:cTn dur="1000"/>
                        <p:tgtEl>
                          <p:spTgt spid="15"/>
                        </p:tgtEl>
                      </p:cBhvr>
                    </p:animEffect>
                    <p:set>
                      <p:cBhvr>
                        <p:cTn dur="1" fill="hold">
                          <p:stCondLst>
                            <p:cond delay="999"/>
                          </p:stCondLst>
                        </p:cTn>
                        <p:tgtEl>
                          <p:spTgt spid="15"/>
                        </p:tgtEl>
                        <p:attrNameLst>
                          <p:attrName>style.visibility</p:attrName>
                        </p:attrNameLst>
                      </p:cBhvr>
                      <p:to>
                        <p:strVal val="hidden"/>
                      </p:to>
                    </p:set>
                  </p:childTnLst>
                </p:cTn>
              </p:par>
            </p:tnLst>
          </p:tmpl>
        </p:tmplLst>
      </p:bldP>
      <p:bldP spid="16" grpId="0" build="p">
        <p:tmplLst>
          <p:tmpl lvl="1">
            <p:tnLst>
              <p:par>
                <p:cTn presetID="10" presetClass="exit" presetSubtype="0" fill="hold" nodeType="afterEffect">
                  <p:stCondLst>
                    <p:cond delay="0"/>
                  </p:stCondLst>
                  <p:childTnLst>
                    <p:animEffect transition="out" filter="fade">
                      <p:cBhvr>
                        <p:cTn dur="1000"/>
                        <p:tgtEl>
                          <p:spTgt spid="16"/>
                        </p:tgtEl>
                      </p:cBhvr>
                    </p:animEffect>
                    <p:set>
                      <p:cBhvr>
                        <p:cTn dur="1" fill="hold">
                          <p:stCondLst>
                            <p:cond delay="999"/>
                          </p:stCondLst>
                        </p:cTn>
                        <p:tgtEl>
                          <p:spTgt spid="16"/>
                        </p:tgtEl>
                        <p:attrNameLst>
                          <p:attrName>style.visibility</p:attrName>
                        </p:attrNameLst>
                      </p:cBhvr>
                      <p:to>
                        <p:strVal val="hidden"/>
                      </p:to>
                    </p:set>
                  </p:childTnLst>
                </p:cTn>
              </p:par>
            </p:tnLst>
          </p:tmpl>
        </p:tmplLst>
      </p:bldP>
      <p:bldP spid="17" grpId="0" build="p">
        <p:tmplLst>
          <p:tmpl lvl="1">
            <p:tnLst>
              <p:par>
                <p:cTn presetID="10" presetClass="exit" presetSubtype="0" fill="hold" nodeType="afterEffect">
                  <p:stCondLst>
                    <p:cond delay="0"/>
                  </p:stCondLst>
                  <p:childTnLst>
                    <p:animEffect transition="out" filter="fade">
                      <p:cBhvr>
                        <p:cTn dur="1000"/>
                        <p:tgtEl>
                          <p:spTgt spid="17"/>
                        </p:tgtEl>
                      </p:cBhvr>
                    </p:animEffect>
                    <p:set>
                      <p:cBhvr>
                        <p:cTn dur="1" fill="hold">
                          <p:stCondLst>
                            <p:cond delay="999"/>
                          </p:stCondLst>
                        </p:cTn>
                        <p:tgtEl>
                          <p:spTgt spid="17"/>
                        </p:tgtEl>
                        <p:attrNameLst>
                          <p:attrName>style.visibility</p:attrName>
                        </p:attrNameLst>
                      </p:cBhvr>
                      <p:to>
                        <p:strVal val="hidden"/>
                      </p:to>
                    </p:set>
                  </p:childTnLst>
                </p:cTn>
              </p:par>
            </p:tnLst>
          </p:tmpl>
        </p:tmplLst>
      </p:bldP>
      <p:bldP spid="18" grpId="0" build="p">
        <p:tmplLst>
          <p:tmpl lvl="1">
            <p:tnLst>
              <p:par>
                <p:cTn presetID="10" presetClass="exit" presetSubtype="0" fill="hold" nodeType="clickEffect">
                  <p:stCondLst>
                    <p:cond delay="0"/>
                  </p:stCondLst>
                  <p:childTnLst>
                    <p:animEffect transition="out" filter="fade">
                      <p:cBhvr>
                        <p:cTn dur="1000"/>
                        <p:tgtEl>
                          <p:spTgt spid="18"/>
                        </p:tgtEl>
                      </p:cBhvr>
                    </p:animEffect>
                    <p:set>
                      <p:cBhvr>
                        <p:cTn dur="1" fill="hold">
                          <p:stCondLst>
                            <p:cond delay="999"/>
                          </p:stCondLst>
                        </p:cTn>
                        <p:tgtEl>
                          <p:spTgt spid="18"/>
                        </p:tgtEl>
                        <p:attrNameLst>
                          <p:attrName>style.visibility</p:attrName>
                        </p:attrNameLst>
                      </p:cBhvr>
                      <p:to>
                        <p:strVal val="hidden"/>
                      </p:to>
                    </p:set>
                  </p:childTnLst>
                </p:cTn>
              </p:par>
            </p:tnLst>
          </p:tmpl>
        </p:tmplLst>
      </p:bldP>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Item Match Up">
    <p:spTree>
      <p:nvGrpSpPr>
        <p:cNvPr id="1" name=""/>
        <p:cNvGrpSpPr/>
        <p:nvPr/>
      </p:nvGrpSpPr>
      <p:grpSpPr>
        <a:xfrm>
          <a:off x="0" y="0"/>
          <a:ext cx="0" cy="0"/>
          <a:chOff x="0" y="0"/>
          <a:chExt cx="0" cy="0"/>
        </a:xfrm>
      </p:grpSpPr>
      <p:sp>
        <p:nvSpPr>
          <p:cNvPr id="25" name="Rectangle 4"/>
          <p:cNvSpPr>
            <a:spLocks noGrp="1"/>
          </p:cNvSpPr>
          <p:nvPr>
            <p:ph type="ftr" sz="quarter" idx="11"/>
          </p:nvPr>
        </p:nvSpPr>
        <p:spPr/>
        <p:txBody>
          <a:bodyPr vert="horz"/>
          <a:lstStyle/>
          <a:p>
            <a:endParaRPr lang="en-US"/>
          </a:p>
        </p:txBody>
      </p:sp>
      <p:sp>
        <p:nvSpPr>
          <p:cNvPr id="16" name="Rectangle 7"/>
          <p:cNvSpPr>
            <a:spLocks noGrp="1"/>
          </p:cNvSpPr>
          <p:nvPr>
            <p:ph type="body" sz="quarter" idx="13" hasCustomPrompt="1"/>
          </p:nvPr>
        </p:nvSpPr>
        <p:spPr>
          <a:xfrm>
            <a:off x="914400" y="20574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a:t>Click to add item 1</a:t>
            </a:r>
          </a:p>
        </p:txBody>
      </p:sp>
      <p:sp>
        <p:nvSpPr>
          <p:cNvPr id="12" name="Rectangle 7"/>
          <p:cNvSpPr>
            <a:spLocks noGrp="1"/>
          </p:cNvSpPr>
          <p:nvPr>
            <p:ph type="body" sz="quarter" idx="14" hasCustomPrompt="1"/>
          </p:nvPr>
        </p:nvSpPr>
        <p:spPr>
          <a:xfrm>
            <a:off x="914400" y="29718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a:t>Click to add item 2</a:t>
            </a:r>
          </a:p>
        </p:txBody>
      </p:sp>
      <p:sp>
        <p:nvSpPr>
          <p:cNvPr id="13" name="Rectangle 7"/>
          <p:cNvSpPr>
            <a:spLocks noGrp="1"/>
          </p:cNvSpPr>
          <p:nvPr>
            <p:ph type="body" sz="quarter" idx="15" hasCustomPrompt="1"/>
          </p:nvPr>
        </p:nvSpPr>
        <p:spPr>
          <a:xfrm>
            <a:off x="914400" y="38862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a:t>Click to add item 3</a:t>
            </a:r>
          </a:p>
        </p:txBody>
      </p:sp>
      <p:sp>
        <p:nvSpPr>
          <p:cNvPr id="14" name="Rectangle 7"/>
          <p:cNvSpPr>
            <a:spLocks noGrp="1"/>
          </p:cNvSpPr>
          <p:nvPr>
            <p:ph type="body" sz="quarter" idx="16" hasCustomPrompt="1"/>
          </p:nvPr>
        </p:nvSpPr>
        <p:spPr>
          <a:xfrm>
            <a:off x="914400" y="48006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a:t>Click to add item 4</a:t>
            </a:r>
          </a:p>
        </p:txBody>
      </p:sp>
      <p:sp>
        <p:nvSpPr>
          <p:cNvPr id="10" name="Rectangle 7"/>
          <p:cNvSpPr>
            <a:spLocks noGrp="1"/>
          </p:cNvSpPr>
          <p:nvPr>
            <p:ph type="body" sz="quarter" idx="17" hasCustomPrompt="1"/>
          </p:nvPr>
        </p:nvSpPr>
        <p:spPr>
          <a:xfrm>
            <a:off x="914400" y="57150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a:t>Click to add item 5</a:t>
            </a:r>
          </a:p>
        </p:txBody>
      </p:sp>
      <p:sp>
        <p:nvSpPr>
          <p:cNvPr id="20" name="Rectangle 3"/>
          <p:cNvSpPr>
            <a:spLocks noGrp="1"/>
          </p:cNvSpPr>
          <p:nvPr>
            <p:ph type="dt" sz="half" idx="10"/>
          </p:nvPr>
        </p:nvSpPr>
        <p:spPr/>
        <p:txBody>
          <a:bodyPr vert="horz"/>
          <a:lstStyle>
            <a:lvl1pPr algn="r">
              <a:defRPr/>
            </a:lvl1pPr>
            <a:extLst/>
          </a:lstStyle>
          <a:p>
            <a:fld id="{1BEBB2CB-903D-46EF-8227-E770ED8FF514}" type="datetimeFigureOut">
              <a:rPr lang="en-US" smtClean="0"/>
              <a:pPr/>
              <a:t>9/25/2019</a:t>
            </a:fld>
            <a:endParaRPr lang="en-US"/>
          </a:p>
        </p:txBody>
      </p:sp>
      <p:sp>
        <p:nvSpPr>
          <p:cNvPr id="15" name="Rectangle 7"/>
          <p:cNvSpPr>
            <a:spLocks noGrp="1"/>
          </p:cNvSpPr>
          <p:nvPr>
            <p:ph type="body" sz="quarter" idx="18" hasCustomPrompt="1"/>
          </p:nvPr>
        </p:nvSpPr>
        <p:spPr>
          <a:xfrm>
            <a:off x="4800600" y="20574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a:t>Click to add match 5</a:t>
            </a:r>
          </a:p>
        </p:txBody>
      </p:sp>
      <p:sp>
        <p:nvSpPr>
          <p:cNvPr id="17" name="Rectangle 7"/>
          <p:cNvSpPr>
            <a:spLocks noGrp="1"/>
          </p:cNvSpPr>
          <p:nvPr>
            <p:ph type="body" sz="quarter" idx="19" hasCustomPrompt="1"/>
          </p:nvPr>
        </p:nvSpPr>
        <p:spPr>
          <a:xfrm>
            <a:off x="4800600" y="29718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a:t>Click to add match 3</a:t>
            </a:r>
          </a:p>
        </p:txBody>
      </p:sp>
      <p:sp>
        <p:nvSpPr>
          <p:cNvPr id="18" name="Rectangle 7"/>
          <p:cNvSpPr>
            <a:spLocks noGrp="1"/>
          </p:cNvSpPr>
          <p:nvPr>
            <p:ph type="body" sz="quarter" idx="20" hasCustomPrompt="1"/>
          </p:nvPr>
        </p:nvSpPr>
        <p:spPr>
          <a:xfrm>
            <a:off x="4800600" y="38862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a:t>Click to add match 1</a:t>
            </a:r>
          </a:p>
        </p:txBody>
      </p:sp>
      <p:sp>
        <p:nvSpPr>
          <p:cNvPr id="19" name="Rectangle 7"/>
          <p:cNvSpPr>
            <a:spLocks noGrp="1"/>
          </p:cNvSpPr>
          <p:nvPr>
            <p:ph type="body" sz="quarter" idx="21" hasCustomPrompt="1"/>
          </p:nvPr>
        </p:nvSpPr>
        <p:spPr>
          <a:xfrm>
            <a:off x="4800600" y="48006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a:t>Click to add match 2</a:t>
            </a:r>
          </a:p>
        </p:txBody>
      </p:sp>
      <p:sp>
        <p:nvSpPr>
          <p:cNvPr id="21" name="Rectangle 7"/>
          <p:cNvSpPr>
            <a:spLocks noGrp="1"/>
          </p:cNvSpPr>
          <p:nvPr>
            <p:ph type="body" sz="quarter" idx="22" hasCustomPrompt="1"/>
          </p:nvPr>
        </p:nvSpPr>
        <p:spPr>
          <a:xfrm>
            <a:off x="4800600" y="57150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a:t>Click to add match 4</a:t>
            </a:r>
          </a:p>
        </p:txBody>
      </p:sp>
      <p:sp>
        <p:nvSpPr>
          <p:cNvPr id="11" name="Rectangle 2"/>
          <p:cNvSpPr>
            <a:spLocks noGrp="1"/>
          </p:cNvSpPr>
          <p:nvPr>
            <p:ph type="title" hasCustomPrompt="1"/>
          </p:nvPr>
        </p:nvSpPr>
        <p:spPr/>
        <p:txBody>
          <a:bodyPr vert="horz"/>
          <a:lstStyle>
            <a:lvl1pPr algn="l">
              <a:defRPr i="1" baseline="0"/>
            </a:lvl1pPr>
            <a:extLst/>
          </a:lstStyle>
          <a:p>
            <a:r>
              <a:rPr lang="en-US" dirty="0"/>
              <a:t>Click to type your question</a:t>
            </a:r>
          </a:p>
        </p:txBody>
      </p:sp>
      <p:sp>
        <p:nvSpPr>
          <p:cNvPr id="7" name="Rectangle 5"/>
          <p:cNvSpPr>
            <a:spLocks noGrp="1"/>
          </p:cNvSpPr>
          <p:nvPr>
            <p:ph type="sldNum" sz="quarter" idx="12"/>
          </p:nvPr>
        </p:nvSpPr>
        <p:spPr/>
        <p:txBody>
          <a:bodyPr vert="horz"/>
          <a:lstStyle/>
          <a:p>
            <a:fld id="{C75B88FA-3392-4D65-A457-DB2A9953195B}" type="slidenum">
              <a:rPr lang="en-US" smtClean="0"/>
              <a:pPr/>
              <a:t>‹#›</a:t>
            </a:fld>
            <a:endParaRPr lang="en-US"/>
          </a:p>
        </p:txBody>
      </p:sp>
      <p:cxnSp>
        <p:nvCxnSpPr>
          <p:cNvPr id="23" name="Straight Connector 23"/>
          <p:cNvCxnSpPr>
            <a:stCxn id="16" idx="3"/>
            <a:endCxn id="18" idx="1"/>
          </p:cNvCxnSpPr>
          <p:nvPr/>
        </p:nvCxnSpPr>
        <p:spPr>
          <a:xfrm>
            <a:off x="3886200" y="2286000"/>
            <a:ext cx="914400" cy="18288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cxnSp>
        <p:nvCxnSpPr>
          <p:cNvPr id="24" name="Straight Connector 23"/>
          <p:cNvCxnSpPr>
            <a:stCxn id="12" idx="3"/>
            <a:endCxn id="19" idx="1"/>
          </p:cNvCxnSpPr>
          <p:nvPr/>
        </p:nvCxnSpPr>
        <p:spPr>
          <a:xfrm>
            <a:off x="3886200" y="3200400"/>
            <a:ext cx="914400" cy="18288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cxnSp>
        <p:nvCxnSpPr>
          <p:cNvPr id="30" name="Straight Connector 23"/>
          <p:cNvCxnSpPr>
            <a:stCxn id="13" idx="3"/>
            <a:endCxn id="17" idx="1"/>
          </p:cNvCxnSpPr>
          <p:nvPr/>
        </p:nvCxnSpPr>
        <p:spPr>
          <a:xfrm flipV="1">
            <a:off x="3886200" y="3200400"/>
            <a:ext cx="914400" cy="9144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cxnSp>
        <p:nvCxnSpPr>
          <p:cNvPr id="34" name="Straight Connector 23"/>
          <p:cNvCxnSpPr>
            <a:stCxn id="14" idx="3"/>
            <a:endCxn id="21" idx="1"/>
          </p:cNvCxnSpPr>
          <p:nvPr/>
        </p:nvCxnSpPr>
        <p:spPr>
          <a:xfrm>
            <a:off x="3886200" y="5029200"/>
            <a:ext cx="914400" cy="9144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cxnSp>
        <p:nvCxnSpPr>
          <p:cNvPr id="39" name="Straight Connector 23"/>
          <p:cNvCxnSpPr>
            <a:stCxn id="10" idx="3"/>
            <a:endCxn id="15" idx="1"/>
          </p:cNvCxnSpPr>
          <p:nvPr/>
        </p:nvCxnSpPr>
        <p:spPr>
          <a:xfrm flipV="1">
            <a:off x="3886200" y="2286000"/>
            <a:ext cx="914400" cy="36576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fade">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fade">
                                      <p:cBhvr>
                                        <p:cTn id="17" dur="500"/>
                                        <p:tgtEl>
                                          <p:spTgt spid="3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fade">
                                      <p:cBhvr>
                                        <p:cTn id="22" dur="500"/>
                                        <p:tgtEl>
                                          <p:spTgt spid="3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9"/>
                                        </p:tgtEl>
                                        <p:attrNameLst>
                                          <p:attrName>style.visibility</p:attrName>
                                        </p:attrNameLst>
                                      </p:cBhvr>
                                      <p:to>
                                        <p:strVal val="visible"/>
                                      </p:to>
                                    </p:set>
                                    <p:animEffect transition="in" filter="fade">
                                      <p:cBhvr>
                                        <p:cTn id="27"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slideLayout" Target="../slideLayouts/slideLayout22.xml"/><Relationship Id="rId18" Type="http://schemas.openxmlformats.org/officeDocument/2006/relationships/theme" Target="../theme/theme2.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17" Type="http://schemas.openxmlformats.org/officeDocument/2006/relationships/slideLayout" Target="../slideLayouts/slideLayout26.xml"/><Relationship Id="rId2" Type="http://schemas.openxmlformats.org/officeDocument/2006/relationships/slideLayout" Target="../slideLayouts/slideLayout11.xml"/><Relationship Id="rId16" Type="http://schemas.openxmlformats.org/officeDocument/2006/relationships/slideLayout" Target="../slideLayouts/slideLayout25.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5" Type="http://schemas.openxmlformats.org/officeDocument/2006/relationships/slideLayout" Target="../slideLayouts/slideLayout2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2">
        <a:schemeClr val="bg1"/>
      </p:bgRef>
    </p:bg>
    <p:spTree>
      <p:nvGrpSpPr>
        <p:cNvPr id="1" name=""/>
        <p:cNvGrpSpPr/>
        <p:nvPr/>
      </p:nvGrpSpPr>
      <p:grpSpPr>
        <a:xfrm>
          <a:off x="0" y="0"/>
          <a:ext cx="0" cy="0"/>
          <a:chOff x="0" y="0"/>
          <a:chExt cx="0" cy="0"/>
        </a:xfrm>
      </p:grpSpPr>
      <p:sp>
        <p:nvSpPr>
          <p:cNvPr id="20" name="Rectangle 2"/>
          <p:cNvSpPr>
            <a:spLocks noGrp="1"/>
          </p:cNvSpPr>
          <p:nvPr>
            <p:ph type="title"/>
          </p:nvPr>
        </p:nvSpPr>
        <p:spPr>
          <a:xfrm>
            <a:off x="914400" y="457200"/>
            <a:ext cx="7696200" cy="1143000"/>
          </a:xfrm>
          <a:prstGeom prst="rect">
            <a:avLst/>
          </a:prstGeom>
        </p:spPr>
        <p:txBody>
          <a:bodyPr vert="horz" anchor="b">
            <a:normAutofit/>
          </a:bodyPr>
          <a:lstStyle/>
          <a:p>
            <a:r>
              <a:rPr lang="en-US"/>
              <a:t>Click to edit Master title style</a:t>
            </a:r>
            <a:endParaRPr lang="en-US" dirty="0"/>
          </a:p>
        </p:txBody>
      </p:sp>
      <p:sp>
        <p:nvSpPr>
          <p:cNvPr id="5" name="Rectangle 3"/>
          <p:cNvSpPr>
            <a:spLocks noGrp="1"/>
          </p:cNvSpPr>
          <p:nvPr>
            <p:ph type="body" idx="1"/>
          </p:nvPr>
        </p:nvSpPr>
        <p:spPr>
          <a:xfrm>
            <a:off x="914400" y="1905000"/>
            <a:ext cx="7467600" cy="4221163"/>
          </a:xfrm>
          <a:prstGeom prst="rect">
            <a:avLst/>
          </a:prstGeom>
        </p:spPr>
        <p:txBody>
          <a:bodyPr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9" name="Rectangle 4"/>
          <p:cNvSpPr>
            <a:spLocks noGrp="1"/>
          </p:cNvSpPr>
          <p:nvPr>
            <p:ph type="dt" sz="half" idx="2"/>
          </p:nvPr>
        </p:nvSpPr>
        <p:spPr>
          <a:xfrm>
            <a:off x="6705600" y="6248400"/>
            <a:ext cx="1828800" cy="323850"/>
          </a:xfrm>
          <a:prstGeom prst="rect">
            <a:avLst/>
          </a:prstGeom>
        </p:spPr>
        <p:txBody>
          <a:bodyPr vert="horz" anchor="ctr"/>
          <a:lstStyle>
            <a:lvl1pPr>
              <a:defRPr sz="1100"/>
            </a:lvl1pPr>
            <a:extLst/>
          </a:lstStyle>
          <a:p>
            <a:pPr algn="r"/>
            <a:fld id="{8F67D422-08A8-451B-9A67-21962FC4B660}" type="datetimeFigureOut">
              <a:rPr lang="en-US" sz="1100" smtClean="0"/>
              <a:pPr algn="r"/>
              <a:t>9/25/2019</a:t>
            </a:fld>
            <a:endParaRPr lang="en-US" sz="1050" dirty="0"/>
          </a:p>
        </p:txBody>
      </p:sp>
      <p:sp>
        <p:nvSpPr>
          <p:cNvPr id="18" name="Rectangle 5"/>
          <p:cNvSpPr>
            <a:spLocks noGrp="1"/>
          </p:cNvSpPr>
          <p:nvPr>
            <p:ph type="ftr" sz="quarter" idx="3"/>
          </p:nvPr>
        </p:nvSpPr>
        <p:spPr>
          <a:xfrm>
            <a:off x="457200" y="6248400"/>
            <a:ext cx="3260886" cy="323850"/>
          </a:xfrm>
          <a:prstGeom prst="rect">
            <a:avLst/>
          </a:prstGeom>
        </p:spPr>
        <p:txBody>
          <a:bodyPr vert="horz"/>
          <a:lstStyle>
            <a:lvl1pPr>
              <a:defRPr sz="1200"/>
            </a:lvl1pPr>
            <a:extLst/>
          </a:lstStyle>
          <a:p>
            <a:endParaRPr lang="en-US" sz="1200" dirty="0"/>
          </a:p>
        </p:txBody>
      </p:sp>
      <p:sp>
        <p:nvSpPr>
          <p:cNvPr id="7" name="Slide Number Placeholder 6"/>
          <p:cNvSpPr>
            <a:spLocks noGrp="1"/>
          </p:cNvSpPr>
          <p:nvPr>
            <p:ph type="sldNum" sz="quarter" idx="4"/>
          </p:nvPr>
        </p:nvSpPr>
        <p:spPr>
          <a:xfrm>
            <a:off x="8714936" y="6151098"/>
            <a:ext cx="429064" cy="457200"/>
          </a:xfrm>
          <a:prstGeom prst="rect">
            <a:avLst/>
          </a:prstGeom>
        </p:spPr>
        <p:txBody>
          <a:bodyPr vert="horz" anchor="ctr"/>
          <a:lstStyle>
            <a:lvl1pPr>
              <a:defRPr sz="1200"/>
            </a:lvl1pPr>
            <a:extLst/>
          </a:lstStyle>
          <a:p>
            <a:fld id="{169B2101-2E9F-420A-91A3-890890D84497}" type="slidenum">
              <a:rPr lang="en-US" sz="1200" smtClean="0"/>
              <a:pPr/>
              <a:t>‹#›</a:t>
            </a:fld>
            <a:endParaRPr lang="en-US" sz="1200" dirty="0"/>
          </a:p>
        </p:txBody>
      </p:sp>
      <p:grpSp>
        <p:nvGrpSpPr>
          <p:cNvPr id="2" name="Group 23"/>
          <p:cNvGrpSpPr/>
          <p:nvPr/>
        </p:nvGrpSpPr>
        <p:grpSpPr>
          <a:xfrm>
            <a:off x="11555" y="2000250"/>
            <a:ext cx="133350" cy="533400"/>
            <a:chOff x="0" y="2000250"/>
            <a:chExt cx="3733800" cy="533400"/>
          </a:xfrm>
        </p:grpSpPr>
        <p:sp>
          <p:nvSpPr>
            <p:cNvPr id="3" name="Rectangle 14"/>
            <p:cNvSpPr/>
            <p:nvPr/>
          </p:nvSpPr>
          <p:spPr>
            <a:xfrm>
              <a:off x="0" y="2381250"/>
              <a:ext cx="3733800" cy="76200"/>
            </a:xfrm>
            <a:prstGeom prst="rect">
              <a:avLst/>
            </a:prstGeom>
          </p:spPr>
          <p:style>
            <a:lnRef idx="1">
              <a:schemeClr val="accent6"/>
            </a:lnRef>
            <a:fillRef idx="3">
              <a:schemeClr val="accent6"/>
            </a:fillRef>
            <a:effectRef idx="3">
              <a:schemeClr val="accent6"/>
            </a:effectRef>
            <a:fontRef idx="minor">
              <a:schemeClr val="lt1"/>
            </a:fontRef>
          </p:style>
          <p:txBody>
            <a:bodyPr anchor="ctr"/>
            <a:lstStyle/>
            <a:p>
              <a:pPr algn="ctr"/>
              <a:endParaRPr lang="en-US"/>
            </a:p>
          </p:txBody>
        </p:sp>
        <p:sp>
          <p:nvSpPr>
            <p:cNvPr id="28" name="Rectangle 14"/>
            <p:cNvSpPr/>
            <p:nvPr/>
          </p:nvSpPr>
          <p:spPr>
            <a:xfrm>
              <a:off x="0" y="2305050"/>
              <a:ext cx="3733800" cy="76200"/>
            </a:xfrm>
            <a:prstGeom prst="rect">
              <a:avLst/>
            </a:prstGeom>
          </p:spPr>
          <p:style>
            <a:lnRef idx="1">
              <a:schemeClr val="accent5"/>
            </a:lnRef>
            <a:fillRef idx="3">
              <a:schemeClr val="accent5"/>
            </a:fillRef>
            <a:effectRef idx="3">
              <a:schemeClr val="accent5"/>
            </a:effectRef>
            <a:fontRef idx="minor">
              <a:schemeClr val="lt1"/>
            </a:fontRef>
          </p:style>
          <p:txBody>
            <a:bodyPr anchor="ctr"/>
            <a:lstStyle/>
            <a:p>
              <a:pPr algn="ctr"/>
              <a:endParaRPr lang="en-US"/>
            </a:p>
          </p:txBody>
        </p:sp>
        <p:sp>
          <p:nvSpPr>
            <p:cNvPr id="4" name="Rectangle 14"/>
            <p:cNvSpPr/>
            <p:nvPr/>
          </p:nvSpPr>
          <p:spPr>
            <a:xfrm>
              <a:off x="0" y="2228850"/>
              <a:ext cx="3733800" cy="76200"/>
            </a:xfrm>
            <a:prstGeom prst="rect">
              <a:avLst/>
            </a:prstGeom>
          </p:spPr>
          <p:style>
            <a:lnRef idx="1">
              <a:schemeClr val="accent4"/>
            </a:lnRef>
            <a:fillRef idx="3">
              <a:schemeClr val="accent4"/>
            </a:fillRef>
            <a:effectRef idx="3">
              <a:schemeClr val="accent4"/>
            </a:effectRef>
            <a:fontRef idx="minor">
              <a:schemeClr val="lt1"/>
            </a:fontRef>
          </p:style>
          <p:txBody>
            <a:bodyPr anchor="ctr"/>
            <a:lstStyle/>
            <a:p>
              <a:pPr algn="ctr"/>
              <a:endParaRPr lang="en-US"/>
            </a:p>
          </p:txBody>
        </p:sp>
        <p:sp>
          <p:nvSpPr>
            <p:cNvPr id="12" name="Rectangle 14"/>
            <p:cNvSpPr/>
            <p:nvPr/>
          </p:nvSpPr>
          <p:spPr>
            <a:xfrm>
              <a:off x="0" y="2152650"/>
              <a:ext cx="3733800" cy="76200"/>
            </a:xfrm>
            <a:prstGeom prst="rect">
              <a:avLst/>
            </a:prstGeom>
          </p:spPr>
          <p:style>
            <a:lnRef idx="1">
              <a:schemeClr val="accent3"/>
            </a:lnRef>
            <a:fillRef idx="3">
              <a:schemeClr val="accent3"/>
            </a:fillRef>
            <a:effectRef idx="3">
              <a:schemeClr val="accent3"/>
            </a:effectRef>
            <a:fontRef idx="minor">
              <a:schemeClr val="lt1"/>
            </a:fontRef>
          </p:style>
          <p:txBody>
            <a:bodyPr anchor="ctr"/>
            <a:lstStyle/>
            <a:p>
              <a:pPr algn="ctr"/>
              <a:endParaRPr lang="en-US"/>
            </a:p>
          </p:txBody>
        </p:sp>
        <p:sp>
          <p:nvSpPr>
            <p:cNvPr id="9" name="Rectangle 14"/>
            <p:cNvSpPr/>
            <p:nvPr/>
          </p:nvSpPr>
          <p:spPr>
            <a:xfrm>
              <a:off x="0" y="2076450"/>
              <a:ext cx="3733800" cy="76200"/>
            </a:xfrm>
            <a:prstGeom prst="rect">
              <a:avLst/>
            </a:prstGeom>
          </p:spPr>
          <p:style>
            <a:lnRef idx="1">
              <a:schemeClr val="accent2"/>
            </a:lnRef>
            <a:fillRef idx="3">
              <a:schemeClr val="accent2"/>
            </a:fillRef>
            <a:effectRef idx="3">
              <a:schemeClr val="accent2"/>
            </a:effectRef>
            <a:fontRef idx="minor">
              <a:schemeClr val="lt1"/>
            </a:fontRef>
          </p:style>
          <p:txBody>
            <a:bodyPr anchor="ctr"/>
            <a:lstStyle/>
            <a:p>
              <a:pPr algn="ctr"/>
              <a:endParaRPr lang="en-US"/>
            </a:p>
          </p:txBody>
        </p:sp>
        <p:sp>
          <p:nvSpPr>
            <p:cNvPr id="11" name="Rectangle 14"/>
            <p:cNvSpPr/>
            <p:nvPr/>
          </p:nvSpPr>
          <p:spPr>
            <a:xfrm>
              <a:off x="0" y="2000250"/>
              <a:ext cx="373380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p>
              <a:pPr algn="ctr"/>
              <a:endParaRPr lang="en-US"/>
            </a:p>
          </p:txBody>
        </p:sp>
        <p:sp>
          <p:nvSpPr>
            <p:cNvPr id="31" name="Rectangle 14"/>
            <p:cNvSpPr/>
            <p:nvPr/>
          </p:nvSpPr>
          <p:spPr>
            <a:xfrm>
              <a:off x="0" y="2457450"/>
              <a:ext cx="373380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p>
              <a:pPr algn="ctr"/>
              <a:endParaRPr lang="en-US"/>
            </a:p>
          </p:txBody>
        </p:sp>
      </p:grpSp>
      <p:grpSp>
        <p:nvGrpSpPr>
          <p:cNvPr id="10" name="Group 35"/>
          <p:cNvGrpSpPr/>
          <p:nvPr/>
        </p:nvGrpSpPr>
        <p:grpSpPr>
          <a:xfrm>
            <a:off x="8584055" y="2000250"/>
            <a:ext cx="552450" cy="542925"/>
            <a:chOff x="8667750" y="2000250"/>
            <a:chExt cx="476250" cy="542925"/>
          </a:xfrm>
        </p:grpSpPr>
        <p:sp>
          <p:nvSpPr>
            <p:cNvPr id="13" name="Rectangle 14"/>
            <p:cNvSpPr/>
            <p:nvPr/>
          </p:nvSpPr>
          <p:spPr>
            <a:xfrm>
              <a:off x="8667750" y="2381250"/>
              <a:ext cx="476250" cy="76200"/>
            </a:xfrm>
            <a:prstGeom prst="rect">
              <a:avLst/>
            </a:prstGeom>
          </p:spPr>
          <p:style>
            <a:lnRef idx="1">
              <a:schemeClr val="accent6"/>
            </a:lnRef>
            <a:fillRef idx="3">
              <a:schemeClr val="accent6"/>
            </a:fillRef>
            <a:effectRef idx="3">
              <a:schemeClr val="accent6"/>
            </a:effectRef>
            <a:fontRef idx="minor">
              <a:schemeClr val="lt1"/>
            </a:fontRef>
          </p:style>
          <p:txBody>
            <a:bodyPr anchor="ctr"/>
            <a:lstStyle/>
            <a:p>
              <a:pPr algn="ctr"/>
              <a:endParaRPr lang="en-US"/>
            </a:p>
          </p:txBody>
        </p:sp>
        <p:sp>
          <p:nvSpPr>
            <p:cNvPr id="24" name="Rectangle 14"/>
            <p:cNvSpPr/>
            <p:nvPr/>
          </p:nvSpPr>
          <p:spPr>
            <a:xfrm>
              <a:off x="8667750" y="2305050"/>
              <a:ext cx="476250" cy="76200"/>
            </a:xfrm>
            <a:prstGeom prst="rect">
              <a:avLst/>
            </a:prstGeom>
          </p:spPr>
          <p:style>
            <a:lnRef idx="1">
              <a:schemeClr val="accent5"/>
            </a:lnRef>
            <a:fillRef idx="3">
              <a:schemeClr val="accent5"/>
            </a:fillRef>
            <a:effectRef idx="3">
              <a:schemeClr val="accent5"/>
            </a:effectRef>
            <a:fontRef idx="minor">
              <a:schemeClr val="lt1"/>
            </a:fontRef>
          </p:style>
          <p:txBody>
            <a:bodyPr anchor="ctr"/>
            <a:lstStyle/>
            <a:p>
              <a:pPr algn="ctr"/>
              <a:endParaRPr lang="en-US"/>
            </a:p>
          </p:txBody>
        </p:sp>
        <p:sp>
          <p:nvSpPr>
            <p:cNvPr id="19" name="Rectangle 14"/>
            <p:cNvSpPr/>
            <p:nvPr/>
          </p:nvSpPr>
          <p:spPr>
            <a:xfrm>
              <a:off x="8667750" y="2228850"/>
              <a:ext cx="476250" cy="76200"/>
            </a:xfrm>
            <a:prstGeom prst="rect">
              <a:avLst/>
            </a:prstGeom>
          </p:spPr>
          <p:style>
            <a:lnRef idx="1">
              <a:schemeClr val="accent4"/>
            </a:lnRef>
            <a:fillRef idx="3">
              <a:schemeClr val="accent4"/>
            </a:fillRef>
            <a:effectRef idx="3">
              <a:schemeClr val="accent4"/>
            </a:effectRef>
            <a:fontRef idx="minor">
              <a:schemeClr val="lt1"/>
            </a:fontRef>
          </p:style>
          <p:txBody>
            <a:bodyPr anchor="ctr"/>
            <a:lstStyle/>
            <a:p>
              <a:pPr algn="ctr"/>
              <a:endParaRPr lang="en-US" dirty="0"/>
            </a:p>
          </p:txBody>
        </p:sp>
        <p:sp>
          <p:nvSpPr>
            <p:cNvPr id="30" name="Rectangle 14"/>
            <p:cNvSpPr/>
            <p:nvPr/>
          </p:nvSpPr>
          <p:spPr>
            <a:xfrm>
              <a:off x="8667750" y="2152650"/>
              <a:ext cx="476250" cy="76200"/>
            </a:xfrm>
            <a:prstGeom prst="rect">
              <a:avLst/>
            </a:prstGeom>
          </p:spPr>
          <p:style>
            <a:lnRef idx="1">
              <a:schemeClr val="accent3"/>
            </a:lnRef>
            <a:fillRef idx="3">
              <a:schemeClr val="accent3"/>
            </a:fillRef>
            <a:effectRef idx="3">
              <a:schemeClr val="accent3"/>
            </a:effectRef>
            <a:fontRef idx="minor">
              <a:schemeClr val="lt1"/>
            </a:fontRef>
          </p:style>
          <p:txBody>
            <a:bodyPr anchor="ctr"/>
            <a:lstStyle/>
            <a:p>
              <a:pPr algn="ctr"/>
              <a:endParaRPr lang="en-US" dirty="0"/>
            </a:p>
          </p:txBody>
        </p:sp>
        <p:sp>
          <p:nvSpPr>
            <p:cNvPr id="17" name="Rectangle 14"/>
            <p:cNvSpPr/>
            <p:nvPr/>
          </p:nvSpPr>
          <p:spPr>
            <a:xfrm>
              <a:off x="8667750" y="2076450"/>
              <a:ext cx="476250" cy="76200"/>
            </a:xfrm>
            <a:prstGeom prst="rect">
              <a:avLst/>
            </a:prstGeom>
          </p:spPr>
          <p:style>
            <a:lnRef idx="1">
              <a:schemeClr val="accent2"/>
            </a:lnRef>
            <a:fillRef idx="3">
              <a:schemeClr val="accent2"/>
            </a:fillRef>
            <a:effectRef idx="3">
              <a:schemeClr val="accent2"/>
            </a:effectRef>
            <a:fontRef idx="minor">
              <a:schemeClr val="lt1"/>
            </a:fontRef>
          </p:style>
          <p:txBody>
            <a:bodyPr anchor="ctr"/>
            <a:lstStyle/>
            <a:p>
              <a:pPr algn="ctr"/>
              <a:endParaRPr lang="en-US"/>
            </a:p>
          </p:txBody>
        </p:sp>
        <p:sp>
          <p:nvSpPr>
            <p:cNvPr id="16" name="Rectangle 14"/>
            <p:cNvSpPr/>
            <p:nvPr/>
          </p:nvSpPr>
          <p:spPr>
            <a:xfrm>
              <a:off x="8667750" y="2000250"/>
              <a:ext cx="47625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p>
              <a:pPr algn="ctr"/>
              <a:endParaRPr lang="en-US"/>
            </a:p>
          </p:txBody>
        </p:sp>
        <p:sp>
          <p:nvSpPr>
            <p:cNvPr id="15" name="Rectangle 14"/>
            <p:cNvSpPr/>
            <p:nvPr/>
          </p:nvSpPr>
          <p:spPr>
            <a:xfrm>
              <a:off x="8667750" y="2466975"/>
              <a:ext cx="47625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p>
              <a:pPr algn="ctr"/>
              <a:endParaRPr lang="en-US"/>
            </a:p>
          </p:txBody>
        </p:sp>
      </p:grpSp>
      <p:sp>
        <p:nvSpPr>
          <p:cNvPr id="23" name="Oval 28"/>
          <p:cNvSpPr/>
          <p:nvPr/>
        </p:nvSpPr>
        <p:spPr>
          <a:xfrm>
            <a:off x="8572500" y="6324600"/>
            <a:ext cx="152400" cy="152400"/>
          </a:xfrm>
          <a:prstGeom prst="ellipse">
            <a:avLst/>
          </a:prstGeom>
          <a:effectLst/>
        </p:spPr>
        <p:style>
          <a:lnRef idx="1">
            <a:schemeClr val="accent4"/>
          </a:lnRef>
          <a:fillRef idx="3">
            <a:schemeClr val="accent4"/>
          </a:fillRef>
          <a:effectRef idx="3">
            <a:schemeClr val="accent4"/>
          </a:effectRef>
          <a:fontRef idx="minor">
            <a:schemeClr val="lt1"/>
          </a:fontRef>
        </p:style>
        <p:txBody>
          <a:bodyPr anchor="ctr"/>
          <a:lstStyle/>
          <a:p>
            <a:pPr algn="ctr"/>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rtl="0" eaLnBrk="1" latinLnBrk="0" hangingPunct="1">
        <a:spcBef>
          <a:spcPct val="0"/>
        </a:spcBef>
        <a:buNone/>
        <a:defRPr sz="36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p:titleStyle>
    <p:bodyStyle>
      <a:lvl1pPr marL="342900" indent="-342900" algn="l" rtl="0" eaLnBrk="1" latinLnBrk="0" hangingPunct="1">
        <a:spcBef>
          <a:spcPct val="20000"/>
        </a:spcBef>
        <a:buChar char="•"/>
        <a:defRPr sz="2000">
          <a:solidFill>
            <a:schemeClr val="tx1"/>
          </a:solidFill>
          <a:latin typeface="+mn-lt"/>
          <a:ea typeface="+mn-ea"/>
          <a:cs typeface="+mn-cs"/>
        </a:defRPr>
      </a:lvl1pPr>
      <a:lvl2pPr marL="742950" indent="-285750" algn="l" rtl="0" eaLnBrk="1" latinLnBrk="0" hangingPunct="1">
        <a:spcBef>
          <a:spcPct val="20000"/>
        </a:spcBef>
        <a:buChar char="–"/>
        <a:defRPr sz="2000">
          <a:solidFill>
            <a:schemeClr val="tx1"/>
          </a:solidFill>
          <a:latin typeface="+mn-lt"/>
          <a:ea typeface="+mn-ea"/>
          <a:cs typeface="+mn-cs"/>
        </a:defRPr>
      </a:lvl2pPr>
      <a:lvl3pPr marL="1143000" indent="-228600" algn="l" rtl="0" eaLnBrk="1" latinLnBrk="0" hangingPunct="1">
        <a:spcBef>
          <a:spcPct val="20000"/>
        </a:spcBef>
        <a:buChar char="•"/>
        <a:defRPr sz="2000">
          <a:solidFill>
            <a:schemeClr val="tx1"/>
          </a:solidFill>
          <a:latin typeface="+mn-lt"/>
          <a:ea typeface="+mn-ea"/>
          <a:cs typeface="+mn-cs"/>
        </a:defRPr>
      </a:lvl3pPr>
      <a:lvl4pPr marL="1600200" indent="-228600" algn="l" rtl="0" eaLnBrk="1" latinLnBrk="0" hangingPunct="1">
        <a:spcBef>
          <a:spcPct val="20000"/>
        </a:spcBef>
        <a:buChar char="–"/>
        <a:defRPr sz="2000">
          <a:solidFill>
            <a:schemeClr val="tx1"/>
          </a:solidFill>
          <a:latin typeface="+mn-lt"/>
          <a:ea typeface="+mn-ea"/>
          <a:cs typeface="+mn-cs"/>
        </a:defRPr>
      </a:lvl4pPr>
      <a:lvl5pPr marL="2057400" indent="-228600" algn="l" rtl="0" eaLnBrk="1" latinLnBrk="0" hangingPunct="1">
        <a:spcBef>
          <a:spcPct val="20000"/>
        </a:spcBef>
        <a:buChar char="»"/>
        <a:defRPr sz="200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p:bodyStyle>
    <p:otherStyle>
      <a:lvl1pPr marL="0" algn="l" rtl="0" eaLnBrk="1" hangingPunct="1">
        <a:defRPr>
          <a:solidFill>
            <a:schemeClr val="tx1"/>
          </a:solidFill>
          <a:latin typeface="+mn-lt"/>
          <a:ea typeface="+mn-ea"/>
          <a:cs typeface="+mn-cs"/>
        </a:defRPr>
      </a:lvl1pPr>
      <a:lvl2pPr marL="457200" algn="l" rtl="0" eaLnBrk="1" hangingPunct="1">
        <a:defRPr>
          <a:solidFill>
            <a:schemeClr val="tx1"/>
          </a:solidFill>
          <a:latin typeface="+mn-lt"/>
          <a:ea typeface="+mn-ea"/>
          <a:cs typeface="+mn-cs"/>
        </a:defRPr>
      </a:lvl2pPr>
      <a:lvl3pPr marL="914400" algn="l" rtl="0" eaLnBrk="1" hangingPunct="1">
        <a:defRPr>
          <a:solidFill>
            <a:schemeClr val="tx1"/>
          </a:solidFill>
          <a:latin typeface="+mn-lt"/>
          <a:ea typeface="+mn-ea"/>
          <a:cs typeface="+mn-cs"/>
        </a:defRPr>
      </a:lvl3pPr>
      <a:lvl4pPr marL="1371600" algn="l" rtl="0" eaLnBrk="1" hangingPunct="1">
        <a:defRPr>
          <a:solidFill>
            <a:schemeClr val="tx1"/>
          </a:solidFill>
          <a:latin typeface="+mn-lt"/>
          <a:ea typeface="+mn-ea"/>
          <a:cs typeface="+mn-cs"/>
        </a:defRPr>
      </a:lvl4pPr>
      <a:lvl5pPr marL="1828800" algn="l" rtl="0" eaLnBrk="1" hangingPunct="1">
        <a:defRPr>
          <a:solidFill>
            <a:schemeClr val="tx1"/>
          </a:solidFill>
          <a:latin typeface="+mn-lt"/>
          <a:ea typeface="+mn-ea"/>
          <a:cs typeface="+mn-cs"/>
        </a:defRPr>
      </a:lvl5pPr>
      <a:lvl6pPr marL="2286000" algn="l" rtl="0" eaLnBrk="1" hangingPunct="1">
        <a:defRPr>
          <a:solidFill>
            <a:schemeClr val="tx1"/>
          </a:solidFill>
          <a:latin typeface="+mn-lt"/>
          <a:ea typeface="+mn-ea"/>
          <a:cs typeface="+mn-cs"/>
        </a:defRPr>
      </a:lvl6pPr>
      <a:lvl7pPr marL="2743200" algn="l" rtl="0" eaLnBrk="1" hangingPunct="1">
        <a:defRPr>
          <a:solidFill>
            <a:schemeClr val="tx1"/>
          </a:solidFill>
          <a:latin typeface="+mn-lt"/>
          <a:ea typeface="+mn-ea"/>
          <a:cs typeface="+mn-cs"/>
        </a:defRPr>
      </a:lvl7pPr>
      <a:lvl8pPr marL="3200400" algn="l" rtl="0" eaLnBrk="1" hangingPunct="1">
        <a:defRPr>
          <a:solidFill>
            <a:schemeClr val="tx1"/>
          </a:solidFill>
          <a:latin typeface="+mn-lt"/>
          <a:ea typeface="+mn-ea"/>
          <a:cs typeface="+mn-cs"/>
        </a:defRPr>
      </a:lvl8pPr>
      <a:lvl9pPr marL="3657600" algn="l" rtl="0" eaLnBrk="1" hangingPunct="1">
        <a:defRPr>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lgn="r"/>
            <a:fld id="{8F67D422-08A8-451B-9A67-21962FC4B660}" type="datetimeFigureOut">
              <a:rPr lang="en-US" sz="1100" smtClean="0"/>
              <a:pPr algn="r"/>
              <a:t>9/25/2019</a:t>
            </a:fld>
            <a:endParaRPr lang="en-US" sz="1050"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sz="1200"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69B2101-2E9F-420A-91A3-890890D84497}" type="slidenum">
              <a:rPr lang="en-US" sz="1200" smtClean="0"/>
              <a:pPr/>
              <a:t>‹#›</a:t>
            </a:fld>
            <a:endParaRPr lang="en-US" sz="1200"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73" r:id="rId15"/>
    <p:sldLayoutId id="2147483674" r:id="rId16"/>
    <p:sldLayoutId id="2147483675" r:id="rId17"/>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1.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Oval 28"/>
          <p:cNvSpPr/>
          <p:nvPr/>
        </p:nvSpPr>
        <p:spPr>
          <a:xfrm>
            <a:off x="8572500" y="6038850"/>
            <a:ext cx="152400" cy="152400"/>
          </a:xfrm>
          <a:prstGeom prst="ellipse">
            <a:avLst/>
          </a:prstGeom>
        </p:spPr>
        <p:style>
          <a:lnRef idx="1">
            <a:schemeClr val="accent6"/>
          </a:lnRef>
          <a:fillRef idx="3">
            <a:schemeClr val="accent6"/>
          </a:fillRef>
          <a:effectRef idx="3">
            <a:schemeClr val="accent6"/>
          </a:effectRef>
          <a:fontRef idx="minor">
            <a:schemeClr val="lt1"/>
          </a:fontRef>
        </p:style>
        <p:txBody>
          <a:bodyPr anchor="ctr"/>
          <a:lstStyle/>
          <a:p>
            <a:pPr algn="ctr"/>
            <a:endParaRPr lang="en-US" dirty="0"/>
          </a:p>
        </p:txBody>
      </p:sp>
      <p:sp>
        <p:nvSpPr>
          <p:cNvPr id="27" name="Oval 28"/>
          <p:cNvSpPr/>
          <p:nvPr/>
        </p:nvSpPr>
        <p:spPr>
          <a:xfrm>
            <a:off x="8572500" y="6324600"/>
            <a:ext cx="152400" cy="152400"/>
          </a:xfrm>
          <a:prstGeom prst="ellipse">
            <a:avLst/>
          </a:prstGeom>
        </p:spPr>
        <p:style>
          <a:lnRef idx="1">
            <a:schemeClr val="accent4"/>
          </a:lnRef>
          <a:fillRef idx="3">
            <a:schemeClr val="accent4"/>
          </a:fillRef>
          <a:effectRef idx="3">
            <a:schemeClr val="accent4"/>
          </a:effectRef>
          <a:fontRef idx="minor">
            <a:schemeClr val="lt1"/>
          </a:fontRef>
        </p:style>
        <p:txBody>
          <a:bodyPr anchor="ctr"/>
          <a:lstStyle/>
          <a:p>
            <a:pPr algn="ctr"/>
            <a:endParaRPr lang="en-US"/>
          </a:p>
        </p:txBody>
      </p:sp>
      <p:sp>
        <p:nvSpPr>
          <p:cNvPr id="4" name="Oval 28"/>
          <p:cNvSpPr/>
          <p:nvPr/>
        </p:nvSpPr>
        <p:spPr>
          <a:xfrm>
            <a:off x="8572500" y="5476875"/>
            <a:ext cx="152400" cy="152400"/>
          </a:xfrm>
          <a:prstGeom prst="ellipse">
            <a:avLst/>
          </a:prstGeom>
        </p:spPr>
        <p:style>
          <a:lnRef idx="1">
            <a:schemeClr val="accent1"/>
          </a:lnRef>
          <a:fillRef idx="3">
            <a:schemeClr val="accent1"/>
          </a:fillRef>
          <a:effectRef idx="3">
            <a:schemeClr val="accent1"/>
          </a:effectRef>
          <a:fontRef idx="minor">
            <a:schemeClr val="lt1"/>
          </a:fontRef>
        </p:style>
        <p:txBody>
          <a:bodyPr anchor="ctr"/>
          <a:lstStyle/>
          <a:p>
            <a:pPr algn="ctr"/>
            <a:endParaRPr lang="en-US"/>
          </a:p>
        </p:txBody>
      </p:sp>
      <p:sp>
        <p:nvSpPr>
          <p:cNvPr id="12" name="Oval 28"/>
          <p:cNvSpPr/>
          <p:nvPr/>
        </p:nvSpPr>
        <p:spPr>
          <a:xfrm>
            <a:off x="8572500" y="5753100"/>
            <a:ext cx="152400" cy="152400"/>
          </a:xfrm>
          <a:prstGeom prst="ellipse">
            <a:avLst/>
          </a:prstGeom>
        </p:spPr>
        <p:style>
          <a:lnRef idx="1">
            <a:schemeClr val="accent3"/>
          </a:lnRef>
          <a:fillRef idx="3">
            <a:schemeClr val="accent3"/>
          </a:fillRef>
          <a:effectRef idx="3">
            <a:schemeClr val="accent3"/>
          </a:effectRef>
          <a:fontRef idx="minor">
            <a:schemeClr val="lt1"/>
          </a:fontRef>
        </p:style>
        <p:txBody>
          <a:bodyPr anchor="ctr"/>
          <a:lstStyle/>
          <a:p>
            <a:pPr algn="ctr"/>
            <a:endParaRPr lang="en-US"/>
          </a:p>
        </p:txBody>
      </p:sp>
      <p:sp>
        <p:nvSpPr>
          <p:cNvPr id="10" name="Rectangle 24"/>
          <p:cNvSpPr>
            <a:spLocks noGrp="1"/>
          </p:cNvSpPr>
          <p:nvPr>
            <p:ph type="ctrTitle"/>
          </p:nvPr>
        </p:nvSpPr>
        <p:spPr>
          <a:xfrm>
            <a:off x="539552" y="332656"/>
            <a:ext cx="7851648" cy="1828800"/>
          </a:xfrm>
        </p:spPr>
        <p:txBody>
          <a:bodyPr>
            <a:normAutofit/>
          </a:bodyPr>
          <a:lstStyle/>
          <a:p>
            <a:r>
              <a:rPr lang="en-US" sz="4900" dirty="0"/>
              <a:t>Soil Permeability, Seepage and flow nets </a:t>
            </a:r>
            <a:endParaRPr lang="en-US" dirty="0"/>
          </a:p>
        </p:txBody>
      </p:sp>
      <p:sp>
        <p:nvSpPr>
          <p:cNvPr id="18" name="Rectangle 25"/>
          <p:cNvSpPr>
            <a:spLocks noGrp="1"/>
          </p:cNvSpPr>
          <p:nvPr>
            <p:ph type="subTitle" idx="1"/>
          </p:nvPr>
        </p:nvSpPr>
        <p:spPr>
          <a:xfrm>
            <a:off x="611560" y="4725144"/>
            <a:ext cx="7854696" cy="1752600"/>
          </a:xfrm>
        </p:spPr>
        <p:txBody>
          <a:bodyPr>
            <a:normAutofit fontScale="85000" lnSpcReduction="20000"/>
          </a:bodyPr>
          <a:lstStyle/>
          <a:p>
            <a:endParaRPr lang="en-US" dirty="0"/>
          </a:p>
          <a:p>
            <a:endParaRPr lang="en-US" dirty="0"/>
          </a:p>
          <a:p>
            <a:r>
              <a:rPr lang="en-US" dirty="0"/>
              <a:t>Younus Ahmed Khan </a:t>
            </a:r>
          </a:p>
          <a:p>
            <a:r>
              <a:rPr lang="en-US" dirty="0"/>
              <a:t>Dept. of Geology and Mining</a:t>
            </a:r>
          </a:p>
          <a:p>
            <a:r>
              <a:rPr lang="en-US" dirty="0"/>
              <a:t>University of Rajshahi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a:p>
            <a:endParaRPr lang="en-US" dirty="0"/>
          </a:p>
          <a:p>
            <a:r>
              <a:rPr lang="en-US" dirty="0"/>
              <a:t>For anisotropic soil:</a:t>
            </a:r>
          </a:p>
          <a:p>
            <a:endParaRPr lang="en-US" dirty="0"/>
          </a:p>
        </p:txBody>
      </p:sp>
      <p:pic>
        <p:nvPicPr>
          <p:cNvPr id="7170" name="Picture 2"/>
          <p:cNvPicPr>
            <a:picLocks noChangeAspect="1" noChangeArrowheads="1"/>
          </p:cNvPicPr>
          <p:nvPr/>
        </p:nvPicPr>
        <p:blipFill>
          <a:blip r:embed="rId2" cstate="print"/>
          <a:srcRect/>
          <a:stretch>
            <a:fillRect/>
          </a:stretch>
        </p:blipFill>
        <p:spPr bwMode="auto">
          <a:xfrm>
            <a:off x="251520" y="476672"/>
            <a:ext cx="8578155" cy="2664296"/>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229600" cy="594320"/>
          </a:xfrm>
        </p:spPr>
        <p:txBody>
          <a:bodyPr>
            <a:normAutofit fontScale="90000"/>
          </a:bodyPr>
          <a:lstStyle/>
          <a:p>
            <a:r>
              <a:rPr lang="en-US" sz="3600" dirty="0"/>
              <a:t>Laplace equation for anisotropic soil</a:t>
            </a:r>
            <a:endParaRPr lang="en-US" dirty="0"/>
          </a:p>
        </p:txBody>
      </p:sp>
      <p:sp>
        <p:nvSpPr>
          <p:cNvPr id="3" name="Content Placeholder 2"/>
          <p:cNvSpPr>
            <a:spLocks noGrp="1"/>
          </p:cNvSpPr>
          <p:nvPr>
            <p:ph idx="1"/>
          </p:nvPr>
        </p:nvSpPr>
        <p:spPr/>
        <p:txBody>
          <a:bodyPr/>
          <a:lstStyle/>
          <a:p>
            <a:endParaRPr lang="en-US"/>
          </a:p>
        </p:txBody>
      </p:sp>
      <p:pic>
        <p:nvPicPr>
          <p:cNvPr id="4" name="Picture 4"/>
          <p:cNvPicPr>
            <a:picLocks noChangeAspect="1" noChangeArrowheads="1"/>
          </p:cNvPicPr>
          <p:nvPr/>
        </p:nvPicPr>
        <p:blipFill>
          <a:blip r:embed="rId2" cstate="print"/>
          <a:srcRect/>
          <a:stretch>
            <a:fillRect/>
          </a:stretch>
        </p:blipFill>
        <p:spPr bwMode="auto">
          <a:xfrm>
            <a:off x="395536" y="908720"/>
            <a:ext cx="6984776" cy="5785098"/>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txBody>
          <a:bodyPr/>
          <a:lstStyle/>
          <a:p>
            <a:r>
              <a:rPr lang="en-US" dirty="0"/>
              <a:t>Flow net construction</a:t>
            </a:r>
          </a:p>
        </p:txBody>
      </p:sp>
      <p:sp>
        <p:nvSpPr>
          <p:cNvPr id="3" name="Content Placeholder 2"/>
          <p:cNvSpPr>
            <a:spLocks noGrp="1"/>
          </p:cNvSpPr>
          <p:nvPr>
            <p:ph idx="1"/>
          </p:nvPr>
        </p:nvSpPr>
        <p:spPr>
          <a:xfrm>
            <a:off x="457200" y="1412776"/>
            <a:ext cx="8229600" cy="4911824"/>
          </a:xfrm>
        </p:spPr>
        <p:txBody>
          <a:bodyPr>
            <a:normAutofit lnSpcReduction="10000"/>
          </a:bodyPr>
          <a:lstStyle/>
          <a:p>
            <a:pPr>
              <a:buNone/>
            </a:pPr>
            <a:r>
              <a:rPr lang="en-US" dirty="0"/>
              <a:t>	Properties of flow net:</a:t>
            </a:r>
          </a:p>
          <a:p>
            <a:r>
              <a:rPr lang="en-MY" dirty="0"/>
              <a:t>1. Flow and </a:t>
            </a:r>
            <a:r>
              <a:rPr lang="en-MY" dirty="0" err="1"/>
              <a:t>equipotential</a:t>
            </a:r>
            <a:r>
              <a:rPr lang="en-MY" dirty="0"/>
              <a:t> lines are smooth curves.</a:t>
            </a:r>
          </a:p>
          <a:p>
            <a:r>
              <a:rPr lang="en-MY" dirty="0"/>
              <a:t>2. Flow lines and </a:t>
            </a:r>
            <a:r>
              <a:rPr lang="en-MY" dirty="0" err="1"/>
              <a:t>equipotential</a:t>
            </a:r>
            <a:r>
              <a:rPr lang="en-MY" dirty="0"/>
              <a:t> lines meet at right angles to each other</a:t>
            </a:r>
          </a:p>
          <a:p>
            <a:r>
              <a:rPr lang="en-MY" dirty="0"/>
              <a:t>3. No two flow lines cross each other.</a:t>
            </a:r>
          </a:p>
          <a:p>
            <a:r>
              <a:rPr lang="en-MY" dirty="0"/>
              <a:t>4. No two flow or </a:t>
            </a:r>
            <a:r>
              <a:rPr lang="en-MY" dirty="0" err="1"/>
              <a:t>equipotential</a:t>
            </a:r>
            <a:r>
              <a:rPr lang="en-MY" dirty="0"/>
              <a:t> lines start from the same point</a:t>
            </a:r>
          </a:p>
          <a:p>
            <a:pPr>
              <a:buNone/>
            </a:pPr>
            <a:r>
              <a:rPr lang="en-MY" dirty="0"/>
              <a:t>	Boundary conditions:</a:t>
            </a:r>
          </a:p>
          <a:p>
            <a:pPr>
              <a:buNone/>
            </a:pPr>
            <a:r>
              <a:rPr lang="en-MY" dirty="0"/>
              <a:t>* In practical water flow in earth dam is three dimensional, but due to complicated nature of computation, it is assumed that the flow is two dimensional.</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919936"/>
          </a:xfrm>
        </p:spPr>
        <p:txBody>
          <a:bodyPr/>
          <a:lstStyle/>
          <a:p>
            <a:pPr>
              <a:buNone/>
            </a:pPr>
            <a:r>
              <a:rPr lang="en-US" dirty="0"/>
              <a:t>Flow is in steady state.</a:t>
            </a:r>
          </a:p>
          <a:p>
            <a:pPr>
              <a:buNone/>
            </a:pPr>
            <a:r>
              <a:rPr lang="en-US" dirty="0"/>
              <a:t>According to the figure, the boundary conditions are:</a:t>
            </a:r>
          </a:p>
          <a:p>
            <a:r>
              <a:rPr lang="en-MY" dirty="0"/>
              <a:t>1 . Line </a:t>
            </a:r>
            <a:r>
              <a:rPr lang="en-MY" i="1" dirty="0" err="1"/>
              <a:t>ab</a:t>
            </a:r>
            <a:r>
              <a:rPr lang="en-MY" i="1" dirty="0"/>
              <a:t> is a boundary </a:t>
            </a:r>
            <a:r>
              <a:rPr lang="en-MY" i="1" dirty="0" err="1"/>
              <a:t>equipotential</a:t>
            </a:r>
            <a:r>
              <a:rPr lang="en-MY" i="1" dirty="0"/>
              <a:t> line along which the head is h</a:t>
            </a:r>
            <a:r>
              <a:rPr lang="en-MY" i="1" baseline="-25000" dirty="0"/>
              <a:t>1</a:t>
            </a:r>
          </a:p>
          <a:p>
            <a:r>
              <a:rPr lang="en-MY" i="1" dirty="0"/>
              <a:t>2. The line along the sheet pile wall is a flow boundary</a:t>
            </a:r>
          </a:p>
          <a:p>
            <a:r>
              <a:rPr lang="en-MY" dirty="0"/>
              <a:t>3. The line </a:t>
            </a:r>
            <a:r>
              <a:rPr lang="en-MY" i="1" dirty="0" err="1"/>
              <a:t>xy</a:t>
            </a:r>
            <a:r>
              <a:rPr lang="en-MY" i="1" dirty="0"/>
              <a:t> is a boundary </a:t>
            </a:r>
            <a:r>
              <a:rPr lang="en-MY" i="1" dirty="0" err="1"/>
              <a:t>equipotential</a:t>
            </a:r>
            <a:r>
              <a:rPr lang="en-MY" i="1" dirty="0"/>
              <a:t> line along which the head is equal to </a:t>
            </a:r>
            <a:r>
              <a:rPr lang="en-MY" i="1" dirty="0" err="1"/>
              <a:t>h</a:t>
            </a:r>
            <a:r>
              <a:rPr lang="en-MY" i="1" baseline="-25000" dirty="0" err="1"/>
              <a:t>d</a:t>
            </a:r>
            <a:endParaRPr lang="en-MY" i="1" baseline="-25000" dirty="0"/>
          </a:p>
          <a:p>
            <a:r>
              <a:rPr lang="en-MY" dirty="0"/>
              <a:t>4. The line </a:t>
            </a:r>
            <a:r>
              <a:rPr lang="en-MY" i="1" dirty="0"/>
              <a:t>m n is a flow boundary (at depth H below bed level).</a:t>
            </a:r>
          </a:p>
          <a:p>
            <a:pPr>
              <a:buNone/>
            </a:pPr>
            <a:r>
              <a:rPr lang="en-MY" i="1" dirty="0"/>
              <a:t>Construction:</a:t>
            </a:r>
          </a:p>
          <a:p>
            <a:pPr>
              <a:buNone/>
            </a:pPr>
            <a:r>
              <a:rPr lang="en-MY" i="1" dirty="0"/>
              <a:t>All blocks are approx. square. Width to length ratio (a/b) remain approx. same for all square</a:t>
            </a:r>
          </a:p>
          <a:p>
            <a:pPr>
              <a:buNone/>
            </a:pPr>
            <a:r>
              <a:rPr lang="en-MY" i="1" dirty="0"/>
              <a:t>Area between two flow lines is called flow channel.</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847928"/>
          </a:xfrm>
        </p:spPr>
        <p:txBody>
          <a:bodyPr/>
          <a:lstStyle/>
          <a:p>
            <a:pPr>
              <a:buNone/>
            </a:pPr>
            <a:r>
              <a:rPr lang="en-MY" sz="1800" dirty="0"/>
              <a:t>Darcy's law for the discharge through any block such as 1 per unit length of the section </a:t>
            </a:r>
            <a:r>
              <a:rPr lang="en-US" sz="1800" dirty="0"/>
              <a:t>may be written as,</a:t>
            </a:r>
          </a:p>
          <a:p>
            <a:pPr>
              <a:buNone/>
            </a:pPr>
            <a:endParaRPr lang="en-US" dirty="0"/>
          </a:p>
        </p:txBody>
      </p:sp>
      <p:pic>
        <p:nvPicPr>
          <p:cNvPr id="1027" name="Picture 3"/>
          <p:cNvPicPr>
            <a:picLocks noChangeAspect="1" noChangeArrowheads="1"/>
          </p:cNvPicPr>
          <p:nvPr/>
        </p:nvPicPr>
        <p:blipFill>
          <a:blip r:embed="rId2" cstate="print"/>
          <a:srcRect/>
          <a:stretch>
            <a:fillRect/>
          </a:stretch>
        </p:blipFill>
        <p:spPr bwMode="auto">
          <a:xfrm>
            <a:off x="208487" y="1124744"/>
            <a:ext cx="8828009" cy="3744416"/>
          </a:xfrm>
          <a:prstGeom prst="rect">
            <a:avLst/>
          </a:prstGeom>
          <a:noFill/>
          <a:ln w="9525">
            <a:noFill/>
            <a:miter lim="800000"/>
            <a:headEnd/>
            <a:tailEnd/>
          </a:ln>
        </p:spPr>
      </p:pic>
      <p:pic>
        <p:nvPicPr>
          <p:cNvPr id="1028" name="Picture 4"/>
          <p:cNvPicPr>
            <a:picLocks noChangeAspect="1" noChangeArrowheads="1"/>
          </p:cNvPicPr>
          <p:nvPr/>
        </p:nvPicPr>
        <p:blipFill>
          <a:blip r:embed="rId3" cstate="print"/>
          <a:srcRect/>
          <a:stretch>
            <a:fillRect/>
          </a:stretch>
        </p:blipFill>
        <p:spPr bwMode="auto">
          <a:xfrm>
            <a:off x="255023" y="5044405"/>
            <a:ext cx="8781473" cy="1336923"/>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919936"/>
          </a:xfrm>
        </p:spPr>
        <p:txBody>
          <a:bodyPr>
            <a:normAutofit lnSpcReduction="10000"/>
          </a:bodyPr>
          <a:lstStyle/>
          <a:p>
            <a:r>
              <a:rPr lang="en-MY" sz="2000" dirty="0"/>
              <a:t>This proves that the same quantity flows through each block and there is the same head drop in crossing each block if all the blocks are squares or possess the same ratio </a:t>
            </a:r>
            <a:r>
              <a:rPr lang="en-MY" sz="2000" i="1" dirty="0"/>
              <a:t>alb. Flow nets are </a:t>
            </a:r>
            <a:r>
              <a:rPr lang="en-MY" sz="2000" dirty="0"/>
              <a:t>constructed by keeping the ratio </a:t>
            </a:r>
            <a:r>
              <a:rPr lang="en-MY" sz="2000" i="1" dirty="0"/>
              <a:t>alb the same in all figures. Square flow nets are generally used in </a:t>
            </a:r>
            <a:r>
              <a:rPr lang="en-MY" sz="2000" dirty="0"/>
              <a:t>practice as this is easier to construct.</a:t>
            </a:r>
          </a:p>
          <a:p>
            <a:endParaRPr lang="en-MY" sz="2000" dirty="0"/>
          </a:p>
          <a:p>
            <a:r>
              <a:rPr lang="en-MY" sz="2000" dirty="0"/>
              <a:t>Different methods of flow net construction:</a:t>
            </a:r>
          </a:p>
          <a:p>
            <a:pPr>
              <a:buNone/>
            </a:pPr>
            <a:r>
              <a:rPr lang="en-MY" sz="2000" dirty="0"/>
              <a:t>	1. </a:t>
            </a:r>
            <a:r>
              <a:rPr lang="en-MY" sz="2000" b="1" dirty="0"/>
              <a:t>Analytical: </a:t>
            </a:r>
            <a:r>
              <a:rPr lang="en-MY" sz="2000" dirty="0"/>
              <a:t>rigorous method based on Laplace equation, but complex in nature</a:t>
            </a:r>
          </a:p>
          <a:p>
            <a:pPr>
              <a:buNone/>
            </a:pPr>
            <a:r>
              <a:rPr lang="en-MY" sz="2000" dirty="0"/>
              <a:t>	2. </a:t>
            </a:r>
            <a:r>
              <a:rPr lang="en-MY" sz="2000" b="1" dirty="0"/>
              <a:t>Electrical </a:t>
            </a:r>
            <a:r>
              <a:rPr lang="en-MY" sz="2000" b="1" dirty="0" err="1"/>
              <a:t>analog</a:t>
            </a:r>
            <a:r>
              <a:rPr lang="en-MY" sz="2000" b="1" dirty="0"/>
              <a:t> </a:t>
            </a:r>
            <a:r>
              <a:rPr lang="en-MY" sz="2000" dirty="0"/>
              <a:t>: Extensively used in important design, but seepage flow and pressure assumptions are not always possible.</a:t>
            </a:r>
          </a:p>
          <a:p>
            <a:pPr>
              <a:buNone/>
            </a:pPr>
            <a:r>
              <a:rPr lang="en-MY" sz="2000" dirty="0"/>
              <a:t>	3. </a:t>
            </a:r>
            <a:r>
              <a:rPr lang="en-MY" sz="2000" b="1" dirty="0"/>
              <a:t>Scaled model method </a:t>
            </a:r>
            <a:r>
              <a:rPr lang="en-MY" sz="2000" dirty="0"/>
              <a:t>: Based on fluid flow model, </a:t>
            </a:r>
            <a:r>
              <a:rPr lang="en-MY" sz="2000" dirty="0" err="1"/>
              <a:t>usefull</a:t>
            </a:r>
            <a:r>
              <a:rPr lang="en-MY" sz="2000" dirty="0"/>
              <a:t> for some cases. But needs much time to develop model.</a:t>
            </a:r>
          </a:p>
          <a:p>
            <a:pPr>
              <a:buNone/>
            </a:pPr>
            <a:r>
              <a:rPr lang="en-MY" sz="2000" dirty="0"/>
              <a:t>	4</a:t>
            </a:r>
            <a:r>
              <a:rPr lang="en-MY" sz="2000" b="1" dirty="0"/>
              <a:t>. Graphical method</a:t>
            </a:r>
            <a:r>
              <a:rPr lang="en-MY" sz="2000" dirty="0"/>
              <a:t>: Widely used. Easily applicable, originally used by </a:t>
            </a:r>
            <a:r>
              <a:rPr lang="en-US" sz="2000" dirty="0" err="1"/>
              <a:t>Forchheimer</a:t>
            </a:r>
            <a:r>
              <a:rPr lang="en-US" sz="2000" dirty="0"/>
              <a:t> (1930). Later developed by </a:t>
            </a:r>
            <a:r>
              <a:rPr lang="en-US" sz="2000" dirty="0" err="1"/>
              <a:t>Casagrande</a:t>
            </a:r>
            <a:r>
              <a:rPr lang="en-US" sz="2000" dirty="0"/>
              <a:t> (1937). </a:t>
            </a:r>
            <a:r>
              <a:rPr lang="en-MY" sz="2000" dirty="0"/>
              <a:t>The main drawback of this method is that a good deal of practice and aptitude are essential to produce a satisfactory flow net. In spite of these drawbacks, the graphical method is </a:t>
            </a:r>
            <a:r>
              <a:rPr lang="en-US" sz="2000" dirty="0"/>
              <a:t>quite popular among engineers</a:t>
            </a:r>
            <a:endParaRPr lang="en-MY" sz="2000" dirty="0"/>
          </a:p>
          <a:p>
            <a:pPr>
              <a:buNone/>
            </a:pPr>
            <a:endParaRPr 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endParaRPr lang="en-US"/>
          </a:p>
        </p:txBody>
      </p:sp>
      <p:pic>
        <p:nvPicPr>
          <p:cNvPr id="2050" name="Picture 2"/>
          <p:cNvPicPr>
            <a:picLocks noChangeAspect="1" noChangeArrowheads="1"/>
          </p:cNvPicPr>
          <p:nvPr/>
        </p:nvPicPr>
        <p:blipFill>
          <a:blip r:embed="rId3" cstate="print"/>
          <a:srcRect/>
          <a:stretch>
            <a:fillRect/>
          </a:stretch>
        </p:blipFill>
        <p:spPr bwMode="auto">
          <a:xfrm>
            <a:off x="1763689" y="0"/>
            <a:ext cx="5773774" cy="6676288"/>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23528" y="260648"/>
            <a:ext cx="8424936" cy="6247864"/>
          </a:xfrm>
          <a:prstGeom prst="rect">
            <a:avLst/>
          </a:prstGeom>
        </p:spPr>
        <p:txBody>
          <a:bodyPr wrap="square">
            <a:spAutoFit/>
          </a:bodyPr>
          <a:lstStyle/>
          <a:p>
            <a:r>
              <a:rPr lang="en-MY" sz="2000" dirty="0"/>
              <a:t>Taylor (1948) proposed a procedure known as the procedure by </a:t>
            </a:r>
            <a:r>
              <a:rPr lang="en-MY" sz="2000" b="1" dirty="0"/>
              <a:t>explicit trials</a:t>
            </a:r>
            <a:r>
              <a:rPr lang="en-MY" sz="2000" dirty="0"/>
              <a:t>. Some of the salient features of this procedure are given below:</a:t>
            </a:r>
          </a:p>
          <a:p>
            <a:r>
              <a:rPr lang="en-MY" sz="2000" dirty="0"/>
              <a:t>1. As a first step in the explicit trial method, one trial flow line or one trial </a:t>
            </a:r>
            <a:r>
              <a:rPr lang="en-MY" sz="2000" dirty="0" err="1"/>
              <a:t>equipotential</a:t>
            </a:r>
            <a:r>
              <a:rPr lang="en-MY" sz="2000" dirty="0"/>
              <a:t> line is sketched adjacent to a boundary flow line or boundary </a:t>
            </a:r>
            <a:r>
              <a:rPr lang="en-MY" sz="2000" dirty="0" err="1"/>
              <a:t>equipotential</a:t>
            </a:r>
            <a:r>
              <a:rPr lang="en-MY" sz="2000" dirty="0"/>
              <a:t>.</a:t>
            </a:r>
          </a:p>
          <a:p>
            <a:r>
              <a:rPr lang="en-MY" sz="2000" dirty="0"/>
              <a:t>2. After choosing the first trial line (say it is a flow line), the flow path between the line and the boundary flow line is divided into a number of squares by drawing </a:t>
            </a:r>
            <a:r>
              <a:rPr lang="en-MY" sz="2000" dirty="0" err="1"/>
              <a:t>equipotential</a:t>
            </a:r>
            <a:r>
              <a:rPr lang="en-MY" sz="2000" dirty="0"/>
              <a:t> lines.</a:t>
            </a:r>
          </a:p>
          <a:p>
            <a:r>
              <a:rPr lang="en-MY" sz="2000" dirty="0"/>
              <a:t>These </a:t>
            </a:r>
            <a:r>
              <a:rPr lang="en-MY" sz="2000" dirty="0" err="1"/>
              <a:t>equipotential</a:t>
            </a:r>
            <a:r>
              <a:rPr lang="en-MY" sz="2000" dirty="0"/>
              <a:t> lines are extended to meet the bottom flow line at right angles keeping</a:t>
            </a:r>
          </a:p>
          <a:p>
            <a:r>
              <a:rPr lang="en-MY" sz="2000" dirty="0"/>
              <a:t>in view that the lines drawn should be smooth without any abrupt transitions.</a:t>
            </a:r>
          </a:p>
          <a:p>
            <a:r>
              <a:rPr lang="en-MY" sz="2000" dirty="0"/>
              <a:t>3. The remaining flow lines are next drawn, adhering rigorously to square figures.</a:t>
            </a:r>
          </a:p>
          <a:p>
            <a:r>
              <a:rPr lang="en-MY" sz="2000" dirty="0"/>
              <a:t>4. If the first trial is chosen property, the net drawn satisfies all the necessary conditions. Otherwise, the last drawn flow line will cross the bottom boundary flow line, indicating that the trial line chosen is incorrect and needs modification.</a:t>
            </a:r>
          </a:p>
          <a:p>
            <a:r>
              <a:rPr lang="en-MY" sz="2000" dirty="0"/>
              <a:t>5. In such a case, a second trial line should be chosen and the procedure repeated</a:t>
            </a:r>
            <a:endParaRPr lang="en-US"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576064"/>
          </a:xfrm>
        </p:spPr>
        <p:txBody>
          <a:bodyPr>
            <a:normAutofit fontScale="90000"/>
          </a:bodyPr>
          <a:lstStyle/>
          <a:p>
            <a:r>
              <a:rPr lang="en-US" dirty="0"/>
              <a:t>Determination seepage quantity</a:t>
            </a:r>
          </a:p>
        </p:txBody>
      </p:sp>
      <p:pic>
        <p:nvPicPr>
          <p:cNvPr id="3074" name="Picture 2"/>
          <p:cNvPicPr>
            <a:picLocks noGrp="1" noChangeAspect="1" noChangeArrowheads="1"/>
          </p:cNvPicPr>
          <p:nvPr>
            <p:ph idx="1"/>
          </p:nvPr>
        </p:nvPicPr>
        <p:blipFill>
          <a:blip r:embed="rId2" cstate="print"/>
          <a:srcRect/>
          <a:stretch>
            <a:fillRect/>
          </a:stretch>
        </p:blipFill>
        <p:spPr bwMode="auto">
          <a:xfrm>
            <a:off x="294084" y="1556792"/>
            <a:ext cx="8402063" cy="4104456"/>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64672"/>
          </a:xfrm>
        </p:spPr>
        <p:txBody>
          <a:bodyPr>
            <a:normAutofit fontScale="90000"/>
          </a:bodyPr>
          <a:lstStyle/>
          <a:p>
            <a:r>
              <a:rPr lang="en-US" dirty="0"/>
              <a:t>Example Problem:</a:t>
            </a:r>
          </a:p>
        </p:txBody>
      </p:sp>
      <p:pic>
        <p:nvPicPr>
          <p:cNvPr id="4" name="Picture 4"/>
          <p:cNvPicPr>
            <a:picLocks noGrp="1" noChangeAspect="1" noChangeArrowheads="1"/>
          </p:cNvPicPr>
          <p:nvPr>
            <p:ph idx="1"/>
          </p:nvPr>
        </p:nvPicPr>
        <p:blipFill>
          <a:blip r:embed="rId2" cstate="print"/>
          <a:srcRect/>
          <a:stretch>
            <a:fillRect/>
          </a:stretch>
        </p:blipFill>
        <p:spPr bwMode="auto">
          <a:xfrm>
            <a:off x="467544" y="1340768"/>
            <a:ext cx="8413029" cy="3649414"/>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6"/>
          <p:cNvSpPr>
            <a:spLocks noGrp="1"/>
          </p:cNvSpPr>
          <p:nvPr>
            <p:ph type="title"/>
          </p:nvPr>
        </p:nvSpPr>
        <p:spPr>
          <a:xfrm>
            <a:off x="899592" y="0"/>
            <a:ext cx="7696200" cy="1143000"/>
          </a:xfrm>
        </p:spPr>
        <p:txBody>
          <a:bodyPr/>
          <a:lstStyle/>
          <a:p>
            <a:r>
              <a:rPr lang="en-US" dirty="0"/>
              <a:t>Soil Permeability</a:t>
            </a:r>
          </a:p>
        </p:txBody>
      </p:sp>
      <p:sp>
        <p:nvSpPr>
          <p:cNvPr id="17" name="Rectangle 8"/>
          <p:cNvSpPr>
            <a:spLocks noGrp="1"/>
          </p:cNvSpPr>
          <p:nvPr>
            <p:ph idx="1"/>
          </p:nvPr>
        </p:nvSpPr>
        <p:spPr>
          <a:xfrm>
            <a:off x="323528" y="1268760"/>
            <a:ext cx="8352928" cy="4968552"/>
          </a:xfrm>
        </p:spPr>
        <p:txBody>
          <a:bodyPr>
            <a:normAutofit/>
          </a:bodyPr>
          <a:lstStyle/>
          <a:p>
            <a:r>
              <a:rPr lang="en-US" dirty="0"/>
              <a:t>The loss </a:t>
            </a:r>
            <a:r>
              <a:rPr lang="en-MY" dirty="0"/>
              <a:t>of head of </a:t>
            </a:r>
            <a:r>
              <a:rPr lang="en-MY" i="1" dirty="0"/>
              <a:t>h units is effected as the water flows from a point to another point (L). The loss of head per unit length of flow (</a:t>
            </a:r>
            <a:r>
              <a:rPr lang="en-MY" i="1" dirty="0" err="1"/>
              <a:t>i</a:t>
            </a:r>
            <a:r>
              <a:rPr lang="en-MY" i="1" dirty="0"/>
              <a:t>) </a:t>
            </a:r>
            <a:r>
              <a:rPr lang="en-US" dirty="0"/>
              <a:t>may be expressed as,</a:t>
            </a:r>
          </a:p>
          <a:p>
            <a:pPr>
              <a:buNone/>
            </a:pPr>
            <a:r>
              <a:rPr lang="en-MY" i="1" dirty="0"/>
              <a:t>	</a:t>
            </a:r>
            <a:r>
              <a:rPr lang="en-MY" i="1" dirty="0" err="1"/>
              <a:t>i</a:t>
            </a:r>
            <a:r>
              <a:rPr lang="en-MY" i="1" dirty="0"/>
              <a:t>=h/L</a:t>
            </a:r>
          </a:p>
          <a:p>
            <a:pPr>
              <a:buNone/>
            </a:pPr>
            <a:r>
              <a:rPr lang="en-MY" dirty="0"/>
              <a:t>	where </a:t>
            </a:r>
            <a:r>
              <a:rPr lang="en-MY" i="1" dirty="0" err="1"/>
              <a:t>i</a:t>
            </a:r>
            <a:r>
              <a:rPr lang="en-MY" dirty="0"/>
              <a:t> is called the </a:t>
            </a:r>
            <a:r>
              <a:rPr lang="en-MY" i="1" dirty="0"/>
              <a:t>hydraulic gradient. </a:t>
            </a:r>
          </a:p>
          <a:p>
            <a:pPr>
              <a:buNone/>
            </a:pPr>
            <a:r>
              <a:rPr lang="en-MY" i="1" dirty="0"/>
              <a:t>Darcy’s Law:</a:t>
            </a:r>
          </a:p>
          <a:p>
            <a:pPr>
              <a:buNone/>
            </a:pPr>
            <a:r>
              <a:rPr lang="en-MY" i="1" dirty="0"/>
              <a:t>	</a:t>
            </a:r>
            <a:r>
              <a:rPr lang="en-MY" dirty="0"/>
              <a:t>the quantity of water </a:t>
            </a:r>
            <a:r>
              <a:rPr lang="en-MY" i="1" dirty="0"/>
              <a:t>q per sec flowing through a cross-sectional area of soil under </a:t>
            </a:r>
            <a:r>
              <a:rPr lang="en-MY" dirty="0"/>
              <a:t>hydraulic gradient </a:t>
            </a:r>
            <a:r>
              <a:rPr lang="en-MY" i="1" dirty="0" err="1"/>
              <a:t>i</a:t>
            </a:r>
            <a:r>
              <a:rPr lang="en-MY" dirty="0"/>
              <a:t> can be expressed by the formula,</a:t>
            </a:r>
          </a:p>
          <a:p>
            <a:pPr>
              <a:buNone/>
            </a:pPr>
            <a:r>
              <a:rPr lang="en-MY" i="1" dirty="0"/>
              <a:t>	q=</a:t>
            </a:r>
            <a:r>
              <a:rPr lang="en-MY" i="1" dirty="0" err="1"/>
              <a:t>kiA</a:t>
            </a:r>
            <a:endParaRPr lang="en-MY" i="1" dirty="0"/>
          </a:p>
          <a:p>
            <a:pPr>
              <a:buNone/>
            </a:pPr>
            <a:endParaRPr lang="en-MY" i="1" dirty="0"/>
          </a:p>
          <a:p>
            <a:pPr>
              <a:buNone/>
            </a:pPr>
            <a:endParaRPr lang="en-US" i="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794E490-FBF5-4E08-BB66-CA898319D44A}"/>
              </a:ext>
            </a:extLst>
          </p:cNvPr>
          <p:cNvSpPr txBox="1">
            <a:spLocks/>
          </p:cNvSpPr>
          <p:nvPr/>
        </p:nvSpPr>
        <p:spPr>
          <a:xfrm>
            <a:off x="467544" y="404664"/>
            <a:ext cx="8229600" cy="648072"/>
          </a:xfrm>
          <a:prstGeom prst="rect">
            <a:avLst/>
          </a:prstGeom>
        </p:spPr>
        <p:txBody>
          <a:bodyPr vert="horz" lIns="0" rIns="0" bIns="0" anchor="b">
            <a:normAutofit fontScale="75000" lnSpcReduction="200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dirty="0"/>
              <a:t>Determination of seepage force/pressure</a:t>
            </a:r>
          </a:p>
        </p:txBody>
      </p:sp>
      <p:sp>
        <p:nvSpPr>
          <p:cNvPr id="5" name="Rectangle 4">
            <a:extLst>
              <a:ext uri="{FF2B5EF4-FFF2-40B4-BE49-F238E27FC236}">
                <a16:creationId xmlns:a16="http://schemas.microsoft.com/office/drawing/2014/main" id="{A5F4463F-349F-4230-98BB-2C828FFA7309}"/>
              </a:ext>
            </a:extLst>
          </p:cNvPr>
          <p:cNvSpPr/>
          <p:nvPr/>
        </p:nvSpPr>
        <p:spPr>
          <a:xfrm>
            <a:off x="467544" y="1268760"/>
            <a:ext cx="8136904" cy="646331"/>
          </a:xfrm>
          <a:prstGeom prst="rect">
            <a:avLst/>
          </a:prstGeom>
        </p:spPr>
        <p:txBody>
          <a:bodyPr wrap="square">
            <a:spAutoFit/>
          </a:bodyPr>
          <a:lstStyle/>
          <a:p>
            <a:r>
              <a:rPr lang="en-US" dirty="0">
                <a:latin typeface="Times New Roman" panose="02020603050405020304" pitchFamily="18" charset="0"/>
              </a:rPr>
              <a:t>with all the sides equal to </a:t>
            </a:r>
            <a:r>
              <a:rPr lang="en-US" i="1" dirty="0">
                <a:latin typeface="Times New Roman" panose="02020603050405020304" pitchFamily="18" charset="0"/>
              </a:rPr>
              <a:t>a. </a:t>
            </a:r>
            <a:r>
              <a:rPr lang="en-US" dirty="0">
                <a:latin typeface="Times New Roman" panose="02020603050405020304" pitchFamily="18" charset="0"/>
              </a:rPr>
              <a:t>Let </a:t>
            </a:r>
            <a:r>
              <a:rPr lang="en-US" i="1" dirty="0">
                <a:latin typeface="Times New Roman" panose="02020603050405020304" pitchFamily="18" charset="0"/>
              </a:rPr>
              <a:t>h</a:t>
            </a:r>
            <a:r>
              <a:rPr lang="en-US" sz="800" i="1" dirty="0">
                <a:latin typeface="Times New Roman" panose="02020603050405020304" pitchFamily="18" charset="0"/>
              </a:rPr>
              <a:t>l </a:t>
            </a:r>
            <a:r>
              <a:rPr lang="en-US" dirty="0">
                <a:latin typeface="Times New Roman" panose="02020603050405020304" pitchFamily="18" charset="0"/>
              </a:rPr>
              <a:t>be the piezometric head acting on the face </a:t>
            </a:r>
            <a:r>
              <a:rPr lang="en-US" i="1" dirty="0" err="1">
                <a:latin typeface="Times New Roman" panose="02020603050405020304" pitchFamily="18" charset="0"/>
              </a:rPr>
              <a:t>kt</a:t>
            </a:r>
            <a:r>
              <a:rPr lang="en-US" i="1" dirty="0">
                <a:latin typeface="Times New Roman" panose="02020603050405020304" pitchFamily="18" charset="0"/>
              </a:rPr>
              <a:t> </a:t>
            </a:r>
            <a:r>
              <a:rPr lang="en-US" dirty="0">
                <a:latin typeface="Times New Roman" panose="02020603050405020304" pitchFamily="18" charset="0"/>
              </a:rPr>
              <a:t>and </a:t>
            </a:r>
            <a:r>
              <a:rPr lang="en-US" i="1" dirty="0">
                <a:latin typeface="Times New Roman" panose="02020603050405020304" pitchFamily="18" charset="0"/>
              </a:rPr>
              <a:t>h</a:t>
            </a:r>
            <a:r>
              <a:rPr lang="en-US" sz="800" i="1" dirty="0">
                <a:latin typeface="Times New Roman" panose="02020603050405020304" pitchFamily="18" charset="0"/>
              </a:rPr>
              <a:t>2 </a:t>
            </a:r>
            <a:r>
              <a:rPr lang="en-US" dirty="0">
                <a:latin typeface="Times New Roman" panose="02020603050405020304" pitchFamily="18" charset="0"/>
              </a:rPr>
              <a:t>on face </a:t>
            </a:r>
            <a:r>
              <a:rPr lang="en-US" i="1" dirty="0">
                <a:latin typeface="Times New Roman" panose="02020603050405020304" pitchFamily="18" charset="0"/>
              </a:rPr>
              <a:t>jo.</a:t>
            </a:r>
            <a:endParaRPr lang="en-US" dirty="0"/>
          </a:p>
        </p:txBody>
      </p:sp>
      <p:pic>
        <p:nvPicPr>
          <p:cNvPr id="9" name="Picture 8">
            <a:extLst>
              <a:ext uri="{FF2B5EF4-FFF2-40B4-BE49-F238E27FC236}">
                <a16:creationId xmlns:a16="http://schemas.microsoft.com/office/drawing/2014/main" id="{86C44C5C-A6E1-404B-8C7B-4204DBBCF422}"/>
              </a:ext>
            </a:extLst>
          </p:cNvPr>
          <p:cNvPicPr>
            <a:picLocks noChangeAspect="1"/>
          </p:cNvPicPr>
          <p:nvPr/>
        </p:nvPicPr>
        <p:blipFill>
          <a:blip r:embed="rId2"/>
          <a:stretch>
            <a:fillRect/>
          </a:stretch>
        </p:blipFill>
        <p:spPr>
          <a:xfrm>
            <a:off x="539552" y="1920817"/>
            <a:ext cx="7488832" cy="3394181"/>
          </a:xfrm>
          <a:prstGeom prst="rect">
            <a:avLst/>
          </a:prstGeom>
        </p:spPr>
      </p:pic>
      <p:sp>
        <p:nvSpPr>
          <p:cNvPr id="10" name="Rectangle 9">
            <a:extLst>
              <a:ext uri="{FF2B5EF4-FFF2-40B4-BE49-F238E27FC236}">
                <a16:creationId xmlns:a16="http://schemas.microsoft.com/office/drawing/2014/main" id="{A716C945-B61E-41B9-B4ED-D20BABE0473A}"/>
              </a:ext>
            </a:extLst>
          </p:cNvPr>
          <p:cNvSpPr/>
          <p:nvPr/>
        </p:nvSpPr>
        <p:spPr>
          <a:xfrm>
            <a:off x="755576" y="5314998"/>
            <a:ext cx="7488832" cy="1200329"/>
          </a:xfrm>
          <a:prstGeom prst="rect">
            <a:avLst/>
          </a:prstGeom>
        </p:spPr>
        <p:txBody>
          <a:bodyPr wrap="square">
            <a:spAutoFit/>
          </a:bodyPr>
          <a:lstStyle/>
          <a:p>
            <a:r>
              <a:rPr lang="en-US" dirty="0">
                <a:latin typeface="Times New Roman" panose="02020603050405020304" pitchFamily="18" charset="0"/>
              </a:rPr>
              <a:t>This force exerts a drag on the element known as the </a:t>
            </a:r>
            <a:r>
              <a:rPr lang="en-US" i="1" dirty="0">
                <a:latin typeface="Times New Roman" panose="02020603050405020304" pitchFamily="18" charset="0"/>
              </a:rPr>
              <a:t>seepage pressure. </a:t>
            </a:r>
            <a:r>
              <a:rPr lang="en-US" dirty="0">
                <a:latin typeface="Times New Roman" panose="02020603050405020304" pitchFamily="18" charset="0"/>
              </a:rPr>
              <a:t>It has the dimension of unit weight, and at any point its line of action is tangent to the flow line. The seepage pressure is </a:t>
            </a:r>
          </a:p>
          <a:p>
            <a:r>
              <a:rPr lang="en-US" dirty="0">
                <a:latin typeface="Times New Roman" panose="02020603050405020304" pitchFamily="18" charset="0"/>
              </a:rPr>
              <a:t>a very important factor in the stability analysis of earth slopes.</a:t>
            </a:r>
            <a:endParaRPr lang="en-US" dirty="0"/>
          </a:p>
        </p:txBody>
      </p:sp>
    </p:spTree>
    <p:extLst>
      <p:ext uri="{BB962C8B-B14F-4D97-AF65-F5344CB8AC3E}">
        <p14:creationId xmlns:p14="http://schemas.microsoft.com/office/powerpoint/2010/main" val="37916693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9BA5C0A-B43F-41B6-828F-D326184A3D2A}"/>
              </a:ext>
            </a:extLst>
          </p:cNvPr>
          <p:cNvSpPr/>
          <p:nvPr/>
        </p:nvSpPr>
        <p:spPr>
          <a:xfrm>
            <a:off x="611560" y="1052736"/>
            <a:ext cx="7920880" cy="1754326"/>
          </a:xfrm>
          <a:prstGeom prst="rect">
            <a:avLst/>
          </a:prstGeom>
        </p:spPr>
        <p:txBody>
          <a:bodyPr wrap="square">
            <a:spAutoFit/>
          </a:bodyPr>
          <a:lstStyle/>
          <a:p>
            <a:r>
              <a:rPr lang="en-US" dirty="0">
                <a:latin typeface="Times New Roman" panose="02020603050405020304" pitchFamily="18" charset="0"/>
              </a:rPr>
              <a:t>If the line of action of the seepage force acts in the vertical direction upward as on an element adjacent to point ;c in Fig. 4.16(a), the force that is acting downward to keep the element stable is the buoyant unit weight of the element.</a:t>
            </a:r>
          </a:p>
          <a:p>
            <a:endParaRPr lang="en-US" dirty="0">
              <a:latin typeface="Times New Roman" panose="02020603050405020304" pitchFamily="18" charset="0"/>
            </a:endParaRPr>
          </a:p>
          <a:p>
            <a:r>
              <a:rPr lang="en-US" dirty="0">
                <a:latin typeface="Times New Roman" panose="02020603050405020304" pitchFamily="18" charset="0"/>
              </a:rPr>
              <a:t>When these two forces balance, the soil will just be at the point of being lifted up, and there will be effectively no grain-to-grain pressures. </a:t>
            </a:r>
            <a:endParaRPr lang="en-US" dirty="0"/>
          </a:p>
        </p:txBody>
      </p:sp>
      <p:sp>
        <p:nvSpPr>
          <p:cNvPr id="5" name="Rectangle 4">
            <a:extLst>
              <a:ext uri="{FF2B5EF4-FFF2-40B4-BE49-F238E27FC236}">
                <a16:creationId xmlns:a16="http://schemas.microsoft.com/office/drawing/2014/main" id="{6A33FF58-517A-48F9-8CED-600EC9B32AEF}"/>
              </a:ext>
            </a:extLst>
          </p:cNvPr>
          <p:cNvSpPr/>
          <p:nvPr/>
        </p:nvSpPr>
        <p:spPr>
          <a:xfrm>
            <a:off x="755576" y="2828836"/>
            <a:ext cx="7416824" cy="646331"/>
          </a:xfrm>
          <a:prstGeom prst="rect">
            <a:avLst/>
          </a:prstGeom>
        </p:spPr>
        <p:txBody>
          <a:bodyPr wrap="square">
            <a:spAutoFit/>
          </a:bodyPr>
          <a:lstStyle/>
          <a:p>
            <a:r>
              <a:rPr lang="en-US" dirty="0">
                <a:latin typeface="Times New Roman" panose="02020603050405020304" pitchFamily="18" charset="0"/>
              </a:rPr>
              <a:t>The gradient at which this occurs can be computed from the balance of forces given by </a:t>
            </a:r>
            <a:r>
              <a:rPr lang="en-US" dirty="0" err="1">
                <a:latin typeface="Times New Roman" panose="02020603050405020304" pitchFamily="18" charset="0"/>
              </a:rPr>
              <a:t>Eqs</a:t>
            </a:r>
            <a:r>
              <a:rPr lang="en-US" dirty="0">
                <a:latin typeface="Times New Roman" panose="02020603050405020304" pitchFamily="18" charset="0"/>
              </a:rPr>
              <a:t>.</a:t>
            </a:r>
            <a:endParaRPr lang="en-US" dirty="0"/>
          </a:p>
        </p:txBody>
      </p:sp>
      <p:pic>
        <p:nvPicPr>
          <p:cNvPr id="6" name="Picture 5">
            <a:extLst>
              <a:ext uri="{FF2B5EF4-FFF2-40B4-BE49-F238E27FC236}">
                <a16:creationId xmlns:a16="http://schemas.microsoft.com/office/drawing/2014/main" id="{08D91765-EBC2-4A4A-936A-80895E673F0E}"/>
              </a:ext>
            </a:extLst>
          </p:cNvPr>
          <p:cNvPicPr>
            <a:picLocks noChangeAspect="1"/>
          </p:cNvPicPr>
          <p:nvPr/>
        </p:nvPicPr>
        <p:blipFill>
          <a:blip r:embed="rId2"/>
          <a:stretch>
            <a:fillRect/>
          </a:stretch>
        </p:blipFill>
        <p:spPr>
          <a:xfrm>
            <a:off x="971600" y="3789039"/>
            <a:ext cx="3168352" cy="664357"/>
          </a:xfrm>
          <a:prstGeom prst="rect">
            <a:avLst/>
          </a:prstGeom>
        </p:spPr>
      </p:pic>
      <p:sp>
        <p:nvSpPr>
          <p:cNvPr id="7" name="Rectangle 6">
            <a:extLst>
              <a:ext uri="{FF2B5EF4-FFF2-40B4-BE49-F238E27FC236}">
                <a16:creationId xmlns:a16="http://schemas.microsoft.com/office/drawing/2014/main" id="{73627522-0370-4917-BB86-AC19B9E35AED}"/>
              </a:ext>
            </a:extLst>
          </p:cNvPr>
          <p:cNvSpPr/>
          <p:nvPr/>
        </p:nvSpPr>
        <p:spPr>
          <a:xfrm>
            <a:off x="755576" y="4767268"/>
            <a:ext cx="7704856" cy="646331"/>
          </a:xfrm>
          <a:prstGeom prst="rect">
            <a:avLst/>
          </a:prstGeom>
        </p:spPr>
        <p:txBody>
          <a:bodyPr wrap="square">
            <a:spAutoFit/>
          </a:bodyPr>
          <a:lstStyle/>
          <a:p>
            <a:r>
              <a:rPr lang="en-US" dirty="0">
                <a:latin typeface="Times New Roman" panose="02020603050405020304" pitchFamily="18" charset="0"/>
              </a:rPr>
              <a:t>The soil will be in </a:t>
            </a:r>
            <a:r>
              <a:rPr lang="en-US" i="1" dirty="0">
                <a:latin typeface="Times New Roman" panose="02020603050405020304" pitchFamily="18" charset="0"/>
              </a:rPr>
              <a:t>quick condition </a:t>
            </a:r>
            <a:r>
              <a:rPr lang="en-US" dirty="0">
                <a:latin typeface="Times New Roman" panose="02020603050405020304" pitchFamily="18" charset="0"/>
              </a:rPr>
              <a:t>at this gradient, which is therefore called </a:t>
            </a:r>
            <a:r>
              <a:rPr lang="en-US" i="1" dirty="0" err="1">
                <a:latin typeface="Times New Roman" panose="02020603050405020304" pitchFamily="18" charset="0"/>
              </a:rPr>
              <a:t>i</a:t>
            </a:r>
            <a:r>
              <a:rPr lang="en-US" sz="800" i="1" dirty="0" err="1">
                <a:latin typeface="Times New Roman" panose="02020603050405020304" pitchFamily="18" charset="0"/>
              </a:rPr>
              <a:t>c</a:t>
            </a:r>
            <a:r>
              <a:rPr lang="en-US" i="1" dirty="0">
                <a:latin typeface="Times New Roman" panose="02020603050405020304" pitchFamily="18" charset="0"/>
              </a:rPr>
              <a:t>, </a:t>
            </a:r>
            <a:r>
              <a:rPr lang="en-US">
                <a:latin typeface="Times New Roman" panose="02020603050405020304" pitchFamily="18" charset="0"/>
              </a:rPr>
              <a:t>the </a:t>
            </a:r>
            <a:r>
              <a:rPr lang="en-US" i="1">
                <a:latin typeface="Times New Roman" panose="02020603050405020304" pitchFamily="18" charset="0"/>
              </a:rPr>
              <a:t>critical hydraulic </a:t>
            </a:r>
            <a:r>
              <a:rPr lang="en-US" i="1" dirty="0">
                <a:latin typeface="Times New Roman" panose="02020603050405020304" pitchFamily="18" charset="0"/>
              </a:rPr>
              <a:t>gradient</a:t>
            </a:r>
            <a:endParaRPr lang="en-US" dirty="0"/>
          </a:p>
        </p:txBody>
      </p:sp>
    </p:spTree>
    <p:extLst>
      <p:ext uri="{BB962C8B-B14F-4D97-AF65-F5344CB8AC3E}">
        <p14:creationId xmlns:p14="http://schemas.microsoft.com/office/powerpoint/2010/main" val="7313790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1ACE4-EA68-4397-BE9B-ABF0FDA8643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0104755-45A3-4DA6-9B85-BAC5C41618C1}"/>
              </a:ext>
            </a:extLst>
          </p:cNvPr>
          <p:cNvSpPr>
            <a:spLocks noGrp="1"/>
          </p:cNvSpPr>
          <p:nvPr>
            <p:ph idx="1"/>
          </p:nvPr>
        </p:nvSpPr>
        <p:spPr/>
        <p:txBody>
          <a:bodyPr/>
          <a:lstStyle/>
          <a:p>
            <a:endParaRPr lang="en-US"/>
          </a:p>
        </p:txBody>
      </p:sp>
      <p:pic>
        <p:nvPicPr>
          <p:cNvPr id="4" name="Picture 3">
            <a:extLst>
              <a:ext uri="{FF2B5EF4-FFF2-40B4-BE49-F238E27FC236}">
                <a16:creationId xmlns:a16="http://schemas.microsoft.com/office/drawing/2014/main" id="{81BA85B3-C5C7-4ED8-BA94-CD3BE279F492}"/>
              </a:ext>
            </a:extLst>
          </p:cNvPr>
          <p:cNvPicPr>
            <a:picLocks noChangeAspect="1"/>
          </p:cNvPicPr>
          <p:nvPr/>
        </p:nvPicPr>
        <p:blipFill>
          <a:blip r:embed="rId2"/>
          <a:stretch>
            <a:fillRect/>
          </a:stretch>
        </p:blipFill>
        <p:spPr>
          <a:xfrm>
            <a:off x="0" y="151939"/>
            <a:ext cx="9144000" cy="6554121"/>
          </a:xfrm>
          <a:prstGeom prst="rect">
            <a:avLst/>
          </a:prstGeom>
        </p:spPr>
      </p:pic>
    </p:spTree>
    <p:extLst>
      <p:ext uri="{BB962C8B-B14F-4D97-AF65-F5344CB8AC3E}">
        <p14:creationId xmlns:p14="http://schemas.microsoft.com/office/powerpoint/2010/main" val="16196354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648072"/>
          </a:xfrm>
        </p:spPr>
        <p:txBody>
          <a:bodyPr>
            <a:normAutofit fontScale="90000"/>
          </a:bodyPr>
          <a:lstStyle/>
          <a:p>
            <a:r>
              <a:rPr lang="en-US" dirty="0"/>
              <a:t>Determination of uplift pressure</a:t>
            </a:r>
          </a:p>
        </p:txBody>
      </p:sp>
      <p:sp>
        <p:nvSpPr>
          <p:cNvPr id="3" name="Content Placeholder 2"/>
          <p:cNvSpPr>
            <a:spLocks noGrp="1"/>
          </p:cNvSpPr>
          <p:nvPr>
            <p:ph idx="1"/>
          </p:nvPr>
        </p:nvSpPr>
        <p:spPr>
          <a:xfrm>
            <a:off x="457200" y="1196752"/>
            <a:ext cx="8229600" cy="5127848"/>
          </a:xfrm>
        </p:spPr>
        <p:txBody>
          <a:bodyPr/>
          <a:lstStyle/>
          <a:p>
            <a:pPr>
              <a:buNone/>
            </a:pPr>
            <a:r>
              <a:rPr lang="en-MY" dirty="0"/>
              <a:t>Water that seeps below masonry dams or weirs founded on permeable soils exerts pressures on the bases of structures. These pressures are called </a:t>
            </a:r>
            <a:r>
              <a:rPr lang="en-MY" i="1" dirty="0"/>
              <a:t>uplift pressures. Uplift pressures reduce the effective </a:t>
            </a:r>
            <a:r>
              <a:rPr lang="en-MY" dirty="0"/>
              <a:t>weight of the structure and thereby cause instability.</a:t>
            </a:r>
            <a:endParaRPr lang="en-MY"/>
          </a:p>
          <a:p>
            <a:pPr>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Areas of action……</a:t>
            </a:r>
          </a:p>
        </p:txBody>
      </p:sp>
      <p:sp>
        <p:nvSpPr>
          <p:cNvPr id="4" name="Content Placeholder 3"/>
          <p:cNvSpPr>
            <a:spLocks noGrp="1"/>
          </p:cNvSpPr>
          <p:nvPr>
            <p:ph idx="1"/>
          </p:nvPr>
        </p:nvSpPr>
        <p:spPr/>
        <p:txBody>
          <a:bodyPr/>
          <a:lstStyle/>
          <a:p>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229600" cy="1143000"/>
          </a:xfrm>
        </p:spPr>
        <p:txBody>
          <a:bodyPr/>
          <a:lstStyle/>
          <a:p>
            <a:r>
              <a:rPr lang="en-US" dirty="0"/>
              <a:t>Areas of action….</a:t>
            </a:r>
          </a:p>
        </p:txBody>
      </p:sp>
      <p:sp>
        <p:nvSpPr>
          <p:cNvPr id="4" name="Content Placeholder 3"/>
          <p:cNvSpPr>
            <a:spLocks noGrp="1"/>
          </p:cNvSpPr>
          <p:nvPr>
            <p:ph idx="1"/>
          </p:nvPr>
        </p:nvSpPr>
        <p:spPr/>
        <p:txBody>
          <a:bodyPr/>
          <a:lstStyle/>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Disaster Risk Management and its components </a:t>
            </a:r>
          </a:p>
        </p:txBody>
      </p:sp>
      <p:sp>
        <p:nvSpPr>
          <p:cNvPr id="2" name="Content Placeholder 1"/>
          <p:cNvSpPr>
            <a:spLocks noGrp="1"/>
          </p:cNvSpPr>
          <p:nvPr>
            <p:ph idx="1"/>
          </p:nvPr>
        </p:nvSpPr>
        <p:spPr>
          <a:xfrm>
            <a:off x="611560" y="1935480"/>
            <a:ext cx="8075240" cy="4389120"/>
          </a:xfrm>
        </p:spPr>
        <p:txBody>
          <a:bodyPr>
            <a:normAutofit fontScale="92500"/>
          </a:bodyPr>
          <a:lstStyle/>
          <a:p>
            <a:r>
              <a:rPr lang="en-MY" b="1" dirty="0"/>
              <a:t>Disaster risk management (DRM) </a:t>
            </a:r>
            <a:r>
              <a:rPr lang="en-MY" dirty="0"/>
              <a:t>is part of disaster</a:t>
            </a:r>
          </a:p>
          <a:p>
            <a:pPr>
              <a:buNone/>
            </a:pPr>
            <a:r>
              <a:rPr lang="en-MY" dirty="0"/>
              <a:t>	management, focusing on the </a:t>
            </a:r>
            <a:r>
              <a:rPr lang="en-MY" i="1" dirty="0"/>
              <a:t>before (risk analysis,</a:t>
            </a:r>
          </a:p>
          <a:p>
            <a:pPr>
              <a:buNone/>
            </a:pPr>
            <a:r>
              <a:rPr lang="en-MY" dirty="0"/>
              <a:t>	</a:t>
            </a:r>
            <a:r>
              <a:rPr lang="en-MY" dirty="0" err="1"/>
              <a:t>prevention,preparedness</a:t>
            </a:r>
            <a:r>
              <a:rPr lang="en-MY" dirty="0"/>
              <a:t>) of the extreme natural event,</a:t>
            </a:r>
          </a:p>
          <a:p>
            <a:pPr>
              <a:buNone/>
            </a:pPr>
            <a:r>
              <a:rPr lang="en-MY" dirty="0"/>
              <a:t>	and relating to the </a:t>
            </a:r>
            <a:r>
              <a:rPr lang="en-MY" i="1" dirty="0"/>
              <a:t>during and after of the disaster </a:t>
            </a:r>
            <a:r>
              <a:rPr lang="en-MY" dirty="0"/>
              <a:t>only</a:t>
            </a:r>
          </a:p>
          <a:p>
            <a:pPr>
              <a:buNone/>
            </a:pPr>
            <a:r>
              <a:rPr lang="en-MY" dirty="0"/>
              <a:t>	through risk analysis. </a:t>
            </a:r>
          </a:p>
          <a:p>
            <a:pPr>
              <a:buNone/>
            </a:pPr>
            <a:r>
              <a:rPr lang="en-MY" dirty="0"/>
              <a:t>	DRM is an instrument for reducing the risk of disaster primarily by reducing vulnerability, based on social agreements resulting from risk </a:t>
            </a:r>
            <a:r>
              <a:rPr lang="en-US" dirty="0"/>
              <a:t>analysis.</a:t>
            </a:r>
          </a:p>
          <a:p>
            <a:pPr>
              <a:buNone/>
            </a:pPr>
            <a:r>
              <a:rPr lang="en-US" dirty="0"/>
              <a:t>	DRM must considers basis for resisting the future effects of any extreme events.</a:t>
            </a:r>
          </a:p>
          <a:p>
            <a:pPr>
              <a:buNone/>
            </a:pP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8"/>
          <p:cNvSpPr>
            <a:spLocks noGrp="1"/>
          </p:cNvSpPr>
          <p:nvPr>
            <p:ph type="title"/>
          </p:nvPr>
        </p:nvSpPr>
        <p:spPr/>
        <p:txBody>
          <a:bodyPr>
            <a:normAutofit fontScale="90000"/>
          </a:bodyPr>
          <a:lstStyle/>
          <a:p>
            <a:r>
              <a:rPr lang="en-US" dirty="0"/>
              <a:t>Sample Question and Answer</a:t>
            </a:r>
          </a:p>
        </p:txBody>
      </p:sp>
      <p:sp>
        <p:nvSpPr>
          <p:cNvPr id="4" name="Rectangle 25"/>
          <p:cNvSpPr txBox="1">
            <a:spLocks/>
          </p:cNvSpPr>
          <p:nvPr/>
        </p:nvSpPr>
        <p:spPr>
          <a:xfrm>
            <a:off x="762000" y="2971800"/>
            <a:ext cx="7086600" cy="1295400"/>
          </a:xfrm>
          <a:prstGeom prst="rect">
            <a:avLst/>
          </a:prstGeom>
        </p:spPr>
        <p:txBody>
          <a:bodyPr vert="horz">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a:buChar char="•"/>
              <a:tabLst/>
              <a:defRPr/>
            </a:pPr>
            <a:r>
              <a:rPr kumimoji="0" lang="en-US" sz="2000" b="0" i="0" u="none" strike="noStrike" kern="0" cap="none" spc="0" normalizeH="0" baseline="0" noProof="0" dirty="0">
                <a:ln>
                  <a:noFill/>
                </a:ln>
                <a:solidFill>
                  <a:schemeClr val="tx1"/>
                </a:solidFill>
                <a:effectLst/>
                <a:uLnTx/>
                <a:uFillTx/>
                <a:latin typeface="+mn-lt"/>
                <a:ea typeface="+mn-ea"/>
                <a:cs typeface="+mn-cs"/>
              </a:rPr>
              <a:t>The following slides are example questions using the layouts in the Quiz Show template. View them in slide show to see the answer animations.</a:t>
            </a:r>
          </a:p>
          <a:p>
            <a:pPr marL="342900" marR="0" lvl="0" indent="-342900" algn="l" defTabSz="914400" rtl="0" eaLnBrk="1" fontAlgn="auto" latinLnBrk="0" hangingPunct="1">
              <a:lnSpc>
                <a:spcPct val="100000"/>
              </a:lnSpc>
              <a:spcBef>
                <a:spcPct val="20000"/>
              </a:spcBef>
              <a:spcAft>
                <a:spcPts val="0"/>
              </a:spcAft>
              <a:buClrTx/>
              <a:buSzTx/>
              <a:buFont typeface="Arial"/>
              <a:buChar char="•"/>
              <a:tabLst/>
              <a:defRPr/>
            </a:pPr>
            <a:endParaRPr kumimoji="0" lang="en-US" sz="20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dirty="0"/>
              <a:t>The Sun is a star.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Velocity of flow,</a:t>
            </a:r>
          </a:p>
          <a:p>
            <a:pPr>
              <a:buNone/>
            </a:pPr>
            <a:r>
              <a:rPr lang="en-US" i="1" dirty="0"/>
              <a:t>	v=q/A=</a:t>
            </a:r>
            <a:r>
              <a:rPr lang="en-US" i="1" dirty="0" err="1"/>
              <a:t>ki</a:t>
            </a:r>
            <a:endParaRPr lang="en-US" i="1" dirty="0"/>
          </a:p>
          <a:p>
            <a:pPr>
              <a:buNone/>
            </a:pPr>
            <a:r>
              <a:rPr lang="en-US" i="1" dirty="0"/>
              <a:t>	k</a:t>
            </a:r>
            <a:r>
              <a:rPr lang="en-US" dirty="0"/>
              <a:t> is the hydraulic conductivity/coefficient of permeability with unit of velocity</a:t>
            </a:r>
          </a:p>
          <a:p>
            <a:endParaRPr lang="en-US" i="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2"/>
          <p:cNvSpPr>
            <a:spLocks noGrp="1"/>
          </p:cNvSpPr>
          <p:nvPr>
            <p:ph type="title"/>
          </p:nvPr>
        </p:nvSpPr>
        <p:spPr/>
        <p:txBody>
          <a:bodyPr>
            <a:normAutofit fontScale="90000"/>
          </a:bodyPr>
          <a:lstStyle/>
          <a:p>
            <a:r>
              <a:rPr lang="en-US" dirty="0"/>
              <a:t>What is the name of our galaxy?</a:t>
            </a:r>
          </a:p>
        </p:txBody>
      </p:sp>
      <p:sp>
        <p:nvSpPr>
          <p:cNvPr id="22" name="Rectangle 7"/>
          <p:cNvSpPr>
            <a:spLocks noGrp="1"/>
          </p:cNvSpPr>
          <p:nvPr>
            <p:ph type="body" sz="quarter" idx="14"/>
          </p:nvPr>
        </p:nvSpPr>
        <p:spPr/>
        <p:txBody>
          <a:bodyPr/>
          <a:lstStyle/>
          <a:p>
            <a:r>
              <a:rPr lang="en-US" dirty="0"/>
              <a:t>The Milky Way</a:t>
            </a:r>
          </a:p>
        </p:txBody>
      </p:sp>
    </p:spTree>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1"/>
          <p:cNvSpPr>
            <a:spLocks noGrp="1"/>
          </p:cNvSpPr>
          <p:nvPr>
            <p:ph type="title"/>
          </p:nvPr>
        </p:nvSpPr>
        <p:spPr/>
        <p:txBody>
          <a:bodyPr>
            <a:normAutofit fontScale="90000"/>
          </a:bodyPr>
          <a:lstStyle/>
          <a:p>
            <a:r>
              <a:rPr lang="en-US" dirty="0"/>
              <a:t>How many planets in the solar system have rings?</a:t>
            </a:r>
          </a:p>
        </p:txBody>
      </p:sp>
      <p:sp>
        <p:nvSpPr>
          <p:cNvPr id="24" name="Rectangle 6"/>
          <p:cNvSpPr>
            <a:spLocks noGrp="1"/>
          </p:cNvSpPr>
          <p:nvPr>
            <p:ph type="body" sz="quarter" idx="14"/>
          </p:nvPr>
        </p:nvSpPr>
        <p:spPr/>
        <p:txBody>
          <a:bodyPr/>
          <a:lstStyle/>
          <a:p>
            <a:r>
              <a:rPr lang="en-US" dirty="0"/>
              <a:t>Four planets.</a:t>
            </a:r>
          </a:p>
        </p:txBody>
      </p:sp>
      <p:sp>
        <p:nvSpPr>
          <p:cNvPr id="22" name="Rectangle 7"/>
          <p:cNvSpPr>
            <a:spLocks noGrp="1"/>
          </p:cNvSpPr>
          <p:nvPr>
            <p:ph type="body" sz="quarter" idx="15"/>
          </p:nvPr>
        </p:nvSpPr>
        <p:spPr/>
        <p:txBody>
          <a:bodyPr/>
          <a:lstStyle/>
          <a:p>
            <a:pPr marL="0" indent="0"/>
            <a:r>
              <a:rPr lang="en-US" dirty="0"/>
              <a:t>Jupiter, Saturn, Uranus, and Neptune all have rings.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p:cNvSpPr>
          <p:nvPr>
            <p:ph type="title"/>
          </p:nvPr>
        </p:nvSpPr>
        <p:spPr/>
        <p:txBody>
          <a:bodyPr/>
          <a:lstStyle/>
          <a:p>
            <a:r>
              <a:rPr lang="en-US"/>
              <a:t>What is inertia?</a:t>
            </a:r>
          </a:p>
        </p:txBody>
      </p:sp>
      <p:sp>
        <p:nvSpPr>
          <p:cNvPr id="11" name="Rectangle 11"/>
          <p:cNvSpPr>
            <a:spLocks noGrp="1"/>
          </p:cNvSpPr>
          <p:nvPr>
            <p:ph type="body" sz="quarter" idx="17"/>
          </p:nvPr>
        </p:nvSpPr>
        <p:spPr/>
        <p:txBody>
          <a:bodyPr>
            <a:normAutofit lnSpcReduction="10000"/>
          </a:bodyPr>
          <a:lstStyle/>
          <a:p>
            <a:r>
              <a:rPr lang="en-US" dirty="0"/>
              <a:t>All of the above</a:t>
            </a:r>
          </a:p>
        </p:txBody>
      </p:sp>
      <p:sp>
        <p:nvSpPr>
          <p:cNvPr id="12" name="Rectangle 12"/>
          <p:cNvSpPr>
            <a:spLocks noGrp="1"/>
          </p:cNvSpPr>
          <p:nvPr>
            <p:ph type="body" sz="quarter" idx="18"/>
          </p:nvPr>
        </p:nvSpPr>
        <p:spPr/>
        <p:txBody>
          <a:bodyPr>
            <a:normAutofit lnSpcReduction="10000"/>
          </a:bodyPr>
          <a:lstStyle/>
          <a:p>
            <a:r>
              <a:rPr lang="en-US" dirty="0"/>
              <a:t>The speed at which an object falls</a:t>
            </a:r>
          </a:p>
        </p:txBody>
      </p:sp>
      <p:sp>
        <p:nvSpPr>
          <p:cNvPr id="15" name="Rectangle 15"/>
          <p:cNvSpPr>
            <a:spLocks noGrp="1"/>
          </p:cNvSpPr>
          <p:nvPr>
            <p:ph type="body" sz="quarter" idx="19"/>
          </p:nvPr>
        </p:nvSpPr>
        <p:spPr>
          <a:xfrm>
            <a:off x="1143000" y="2057400"/>
            <a:ext cx="7086600" cy="457200"/>
          </a:xfrm>
        </p:spPr>
        <p:txBody>
          <a:bodyPr>
            <a:normAutofit lnSpcReduction="10000"/>
          </a:bodyPr>
          <a:lstStyle/>
          <a:p>
            <a:r>
              <a:rPr lang="en-US" dirty="0"/>
              <a:t>Measurement of electrical resistance</a:t>
            </a:r>
          </a:p>
        </p:txBody>
      </p:sp>
      <p:sp>
        <p:nvSpPr>
          <p:cNvPr id="16" name="Rectangle 16"/>
          <p:cNvSpPr>
            <a:spLocks noGrp="1"/>
          </p:cNvSpPr>
          <p:nvPr>
            <p:ph type="body" sz="quarter" idx="20"/>
          </p:nvPr>
        </p:nvSpPr>
        <p:spPr/>
        <p:txBody>
          <a:bodyPr>
            <a:normAutofit lnSpcReduction="10000"/>
          </a:bodyPr>
          <a:lstStyle/>
          <a:p>
            <a:r>
              <a:rPr lang="en-US" dirty="0"/>
              <a:t>A ratio between mass and velocity</a:t>
            </a:r>
          </a:p>
        </p:txBody>
      </p:sp>
      <p:sp>
        <p:nvSpPr>
          <p:cNvPr id="17" name="Rectangle 17"/>
          <p:cNvSpPr>
            <a:spLocks noGrp="1"/>
          </p:cNvSpPr>
          <p:nvPr>
            <p:ph type="body" sz="quarter" idx="21"/>
          </p:nvPr>
        </p:nvSpPr>
        <p:spPr>
          <a:xfrm>
            <a:off x="1143000" y="3429000"/>
            <a:ext cx="7086600" cy="457200"/>
          </a:xfrm>
        </p:spPr>
        <p:txBody>
          <a:bodyPr>
            <a:normAutofit lnSpcReduction="10000"/>
          </a:bodyPr>
          <a:lstStyle/>
          <a:p>
            <a:r>
              <a:rPr lang="en-US" dirty="0"/>
              <a:t>Resistance to motion or change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a:spLocks noGrp="1"/>
          </p:cNvSpPr>
          <p:nvPr>
            <p:ph type="body" sz="quarter" idx="13"/>
          </p:nvPr>
        </p:nvSpPr>
        <p:spPr/>
        <p:txBody>
          <a:bodyPr>
            <a:normAutofit fontScale="92500" lnSpcReduction="20000"/>
          </a:bodyPr>
          <a:lstStyle/>
          <a:p>
            <a:r>
              <a:rPr lang="en-US" dirty="0"/>
              <a:t>Stop Watch</a:t>
            </a:r>
          </a:p>
        </p:txBody>
      </p:sp>
      <p:sp>
        <p:nvSpPr>
          <p:cNvPr id="4" name="Rectangle 4"/>
          <p:cNvSpPr>
            <a:spLocks noGrp="1"/>
          </p:cNvSpPr>
          <p:nvPr>
            <p:ph type="body" sz="quarter" idx="14"/>
          </p:nvPr>
        </p:nvSpPr>
        <p:spPr/>
        <p:txBody>
          <a:bodyPr>
            <a:normAutofit fontScale="92500" lnSpcReduction="20000"/>
          </a:bodyPr>
          <a:lstStyle/>
          <a:p>
            <a:r>
              <a:rPr lang="en-US" dirty="0"/>
              <a:t>Scale</a:t>
            </a:r>
          </a:p>
        </p:txBody>
      </p:sp>
      <p:sp>
        <p:nvSpPr>
          <p:cNvPr id="5" name="Rectangle 5"/>
          <p:cNvSpPr>
            <a:spLocks noGrp="1"/>
          </p:cNvSpPr>
          <p:nvPr>
            <p:ph type="body" sz="quarter" idx="15"/>
          </p:nvPr>
        </p:nvSpPr>
        <p:spPr/>
        <p:txBody>
          <a:bodyPr>
            <a:normAutofit fontScale="92500" lnSpcReduction="20000"/>
          </a:bodyPr>
          <a:lstStyle/>
          <a:p>
            <a:r>
              <a:rPr lang="en-US" dirty="0"/>
              <a:t>Thermometer</a:t>
            </a:r>
          </a:p>
        </p:txBody>
      </p:sp>
      <p:sp>
        <p:nvSpPr>
          <p:cNvPr id="6" name="Rectangle 6"/>
          <p:cNvSpPr>
            <a:spLocks noGrp="1"/>
          </p:cNvSpPr>
          <p:nvPr>
            <p:ph type="body" sz="quarter" idx="16"/>
          </p:nvPr>
        </p:nvSpPr>
        <p:spPr/>
        <p:txBody>
          <a:bodyPr>
            <a:normAutofit fontScale="92500" lnSpcReduction="20000"/>
          </a:bodyPr>
          <a:lstStyle/>
          <a:p>
            <a:r>
              <a:rPr lang="en-US" dirty="0"/>
              <a:t>Speedometer</a:t>
            </a:r>
          </a:p>
        </p:txBody>
      </p:sp>
      <p:sp>
        <p:nvSpPr>
          <p:cNvPr id="7" name="Rectangle 7"/>
          <p:cNvSpPr>
            <a:spLocks noGrp="1"/>
          </p:cNvSpPr>
          <p:nvPr>
            <p:ph type="body" sz="quarter" idx="17"/>
          </p:nvPr>
        </p:nvSpPr>
        <p:spPr/>
        <p:txBody>
          <a:bodyPr>
            <a:normAutofit fontScale="92500" lnSpcReduction="20000"/>
          </a:bodyPr>
          <a:lstStyle/>
          <a:p>
            <a:r>
              <a:rPr lang="en-US" dirty="0"/>
              <a:t>Odometer</a:t>
            </a:r>
          </a:p>
        </p:txBody>
      </p:sp>
      <p:sp>
        <p:nvSpPr>
          <p:cNvPr id="8" name="Rectangle 8"/>
          <p:cNvSpPr>
            <a:spLocks noGrp="1"/>
          </p:cNvSpPr>
          <p:nvPr>
            <p:ph type="body" sz="quarter" idx="18"/>
          </p:nvPr>
        </p:nvSpPr>
        <p:spPr/>
        <p:txBody>
          <a:bodyPr>
            <a:normAutofit fontScale="92500" lnSpcReduction="20000"/>
          </a:bodyPr>
          <a:lstStyle/>
          <a:p>
            <a:r>
              <a:rPr lang="en-US" dirty="0"/>
              <a:t>Distance</a:t>
            </a:r>
          </a:p>
        </p:txBody>
      </p:sp>
      <p:sp>
        <p:nvSpPr>
          <p:cNvPr id="9" name="Rectangle 9"/>
          <p:cNvSpPr>
            <a:spLocks noGrp="1"/>
          </p:cNvSpPr>
          <p:nvPr>
            <p:ph type="body" sz="quarter" idx="19"/>
          </p:nvPr>
        </p:nvSpPr>
        <p:spPr/>
        <p:txBody>
          <a:bodyPr>
            <a:normAutofit fontScale="92500" lnSpcReduction="20000"/>
          </a:bodyPr>
          <a:lstStyle/>
          <a:p>
            <a:r>
              <a:rPr lang="en-US" dirty="0"/>
              <a:t>Temperature</a:t>
            </a:r>
          </a:p>
        </p:txBody>
      </p:sp>
      <p:sp>
        <p:nvSpPr>
          <p:cNvPr id="10" name="Rectangle 10"/>
          <p:cNvSpPr>
            <a:spLocks noGrp="1"/>
          </p:cNvSpPr>
          <p:nvPr>
            <p:ph type="body" sz="quarter" idx="20"/>
          </p:nvPr>
        </p:nvSpPr>
        <p:spPr/>
        <p:txBody>
          <a:bodyPr>
            <a:normAutofit fontScale="92500" lnSpcReduction="20000"/>
          </a:bodyPr>
          <a:lstStyle/>
          <a:p>
            <a:r>
              <a:rPr lang="en-US" dirty="0"/>
              <a:t>Elapsed Time</a:t>
            </a:r>
          </a:p>
        </p:txBody>
      </p:sp>
      <p:sp>
        <p:nvSpPr>
          <p:cNvPr id="11" name="Rectangle 11"/>
          <p:cNvSpPr>
            <a:spLocks noGrp="1"/>
          </p:cNvSpPr>
          <p:nvPr>
            <p:ph type="body" sz="quarter" idx="21"/>
          </p:nvPr>
        </p:nvSpPr>
        <p:spPr/>
        <p:txBody>
          <a:bodyPr>
            <a:normAutofit fontScale="92500" lnSpcReduction="20000"/>
          </a:bodyPr>
          <a:lstStyle/>
          <a:p>
            <a:r>
              <a:rPr lang="en-US" dirty="0"/>
              <a:t>Weight</a:t>
            </a:r>
          </a:p>
        </p:txBody>
      </p:sp>
      <p:sp>
        <p:nvSpPr>
          <p:cNvPr id="12" name="Rectangle 12"/>
          <p:cNvSpPr>
            <a:spLocks noGrp="1"/>
          </p:cNvSpPr>
          <p:nvPr>
            <p:ph type="body" sz="quarter" idx="22"/>
          </p:nvPr>
        </p:nvSpPr>
        <p:spPr/>
        <p:txBody>
          <a:bodyPr>
            <a:normAutofit fontScale="92500" lnSpcReduction="20000"/>
          </a:bodyPr>
          <a:lstStyle/>
          <a:p>
            <a:r>
              <a:rPr lang="en-US" dirty="0"/>
              <a:t>Rate of Travel</a:t>
            </a:r>
          </a:p>
        </p:txBody>
      </p:sp>
      <p:sp>
        <p:nvSpPr>
          <p:cNvPr id="2" name="Rectangle 2"/>
          <p:cNvSpPr>
            <a:spLocks noGrp="1"/>
          </p:cNvSpPr>
          <p:nvPr>
            <p:ph type="title"/>
          </p:nvPr>
        </p:nvSpPr>
        <p:spPr/>
        <p:txBody>
          <a:bodyPr>
            <a:normAutofit fontScale="90000"/>
          </a:bodyPr>
          <a:lstStyle/>
          <a:p>
            <a:r>
              <a:rPr lang="en-US" dirty="0"/>
              <a:t>Match the device to what it measures: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4"/>
          <p:cNvPicPr>
            <a:picLocks noChangeAspect="1" noChangeArrowheads="1"/>
          </p:cNvPicPr>
          <p:nvPr/>
        </p:nvPicPr>
        <p:blipFill>
          <a:blip r:embed="rId2" cstate="print"/>
          <a:srcRect/>
          <a:stretch>
            <a:fillRect/>
          </a:stretch>
        </p:blipFill>
        <p:spPr bwMode="auto">
          <a:xfrm>
            <a:off x="395536" y="620688"/>
            <a:ext cx="8584012" cy="1656184"/>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179512" y="2348880"/>
            <a:ext cx="4053784" cy="576064"/>
          </a:xfrm>
          <a:prstGeom prst="rect">
            <a:avLst/>
          </a:prstGeom>
          <a:noFill/>
          <a:ln w="9525">
            <a:noFill/>
            <a:miter lim="800000"/>
            <a:headEnd/>
            <a:tailEnd/>
          </a:ln>
        </p:spPr>
      </p:pic>
      <p:pic>
        <p:nvPicPr>
          <p:cNvPr id="2052" name="Picture 4"/>
          <p:cNvPicPr>
            <a:picLocks noChangeAspect="1" noChangeArrowheads="1"/>
          </p:cNvPicPr>
          <p:nvPr/>
        </p:nvPicPr>
        <p:blipFill>
          <a:blip r:embed="rId4" cstate="print"/>
          <a:srcRect/>
          <a:stretch>
            <a:fillRect/>
          </a:stretch>
        </p:blipFill>
        <p:spPr bwMode="auto">
          <a:xfrm>
            <a:off x="224908" y="3212976"/>
            <a:ext cx="8667572" cy="504056"/>
          </a:xfrm>
          <a:prstGeom prst="rect">
            <a:avLst/>
          </a:prstGeom>
          <a:noFill/>
          <a:ln w="9525">
            <a:noFill/>
            <a:miter lim="800000"/>
            <a:headEnd/>
            <a:tailEnd/>
          </a:ln>
        </p:spPr>
      </p:pic>
      <p:sp>
        <p:nvSpPr>
          <p:cNvPr id="8" name="Rectangle 7"/>
          <p:cNvSpPr/>
          <p:nvPr/>
        </p:nvSpPr>
        <p:spPr>
          <a:xfrm>
            <a:off x="827584" y="4005064"/>
            <a:ext cx="7416824" cy="369332"/>
          </a:xfrm>
          <a:prstGeom prst="rect">
            <a:avLst/>
          </a:prstGeom>
        </p:spPr>
        <p:txBody>
          <a:bodyPr wrap="square">
            <a:spAutoFit/>
          </a:bodyPr>
          <a:lstStyle/>
          <a:p>
            <a:r>
              <a:rPr lang="en-US" b="1" dirty="0"/>
              <a:t>Methods of  determination of hydraulic conductivity</a:t>
            </a:r>
          </a:p>
        </p:txBody>
      </p:sp>
      <p:pic>
        <p:nvPicPr>
          <p:cNvPr id="2053" name="Picture 5"/>
          <p:cNvPicPr>
            <a:picLocks noChangeAspect="1" noChangeArrowheads="1"/>
          </p:cNvPicPr>
          <p:nvPr/>
        </p:nvPicPr>
        <p:blipFill>
          <a:blip r:embed="rId5" cstate="print"/>
          <a:srcRect/>
          <a:stretch>
            <a:fillRect/>
          </a:stretch>
        </p:blipFill>
        <p:spPr bwMode="auto">
          <a:xfrm>
            <a:off x="827584" y="4581128"/>
            <a:ext cx="5514975" cy="164782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p:spPr>
        <p:txBody>
          <a:bodyPr/>
          <a:lstStyle/>
          <a:p>
            <a:r>
              <a:rPr lang="en-US" dirty="0"/>
              <a:t>Seepage</a:t>
            </a:r>
          </a:p>
        </p:txBody>
      </p:sp>
      <p:pic>
        <p:nvPicPr>
          <p:cNvPr id="3074" name="Picture 2"/>
          <p:cNvPicPr>
            <a:picLocks noChangeAspect="1" noChangeArrowheads="1"/>
          </p:cNvPicPr>
          <p:nvPr/>
        </p:nvPicPr>
        <p:blipFill>
          <a:blip r:embed="rId2" cstate="print"/>
          <a:srcRect/>
          <a:stretch>
            <a:fillRect/>
          </a:stretch>
        </p:blipFill>
        <p:spPr bwMode="auto">
          <a:xfrm>
            <a:off x="251520" y="1556792"/>
            <a:ext cx="8386364" cy="2952328"/>
          </a:xfrm>
          <a:prstGeom prst="rect">
            <a:avLst/>
          </a:prstGeom>
          <a:noFill/>
          <a:ln w="9525">
            <a:noFill/>
            <a:miter lim="800000"/>
            <a:headEnd/>
            <a:tailEnd/>
          </a:ln>
        </p:spPr>
      </p:pic>
      <p:sp>
        <p:nvSpPr>
          <p:cNvPr id="5" name="Content Placeholder 4"/>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Flow nets:</a:t>
            </a:r>
          </a:p>
          <a:p>
            <a:endParaRPr lang="en-US" dirty="0"/>
          </a:p>
        </p:txBody>
      </p:sp>
      <p:pic>
        <p:nvPicPr>
          <p:cNvPr id="3076" name="Picture 4"/>
          <p:cNvPicPr>
            <a:picLocks noChangeAspect="1" noChangeArrowheads="1"/>
          </p:cNvPicPr>
          <p:nvPr/>
        </p:nvPicPr>
        <p:blipFill>
          <a:blip r:embed="rId3" cstate="print"/>
          <a:srcRect/>
          <a:stretch>
            <a:fillRect/>
          </a:stretch>
        </p:blipFill>
        <p:spPr bwMode="auto">
          <a:xfrm>
            <a:off x="395536" y="5301208"/>
            <a:ext cx="8498890" cy="792088"/>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548680"/>
            <a:ext cx="8229600" cy="5256584"/>
          </a:xfrm>
        </p:spPr>
        <p:txBody>
          <a:bodyPr>
            <a:normAutofit fontScale="92500"/>
          </a:bodyPr>
          <a:lstStyle/>
          <a:p>
            <a:r>
              <a:rPr lang="en-US" dirty="0"/>
              <a:t>Flow nets:</a:t>
            </a:r>
          </a:p>
          <a:p>
            <a:r>
              <a:rPr lang="en-US" dirty="0"/>
              <a:t>A flow net for an isotropic medium is network of flow lines and </a:t>
            </a:r>
            <a:r>
              <a:rPr lang="en-US" dirty="0" err="1"/>
              <a:t>equipotential</a:t>
            </a:r>
            <a:r>
              <a:rPr lang="en-US" dirty="0"/>
              <a:t> lines intersecting at right angles to each other.</a:t>
            </a:r>
          </a:p>
          <a:p>
            <a:pPr>
              <a:buNone/>
            </a:pPr>
            <a:r>
              <a:rPr lang="en-MY" dirty="0"/>
              <a:t>	A flow net for an isometric medium is a network of flow lines and </a:t>
            </a:r>
            <a:r>
              <a:rPr lang="en-MY" dirty="0" err="1"/>
              <a:t>equipotential</a:t>
            </a:r>
            <a:r>
              <a:rPr lang="en-MY" dirty="0"/>
              <a:t> lines intersecting at right angles to each other.</a:t>
            </a:r>
          </a:p>
          <a:p>
            <a:r>
              <a:rPr lang="en-MY" dirty="0"/>
              <a:t>The path which a particle of water follows in its course of seepage through a saturated soil mass is called </a:t>
            </a:r>
            <a:r>
              <a:rPr lang="en-MY" i="1" dirty="0"/>
              <a:t>a flow line.</a:t>
            </a:r>
          </a:p>
          <a:p>
            <a:r>
              <a:rPr lang="en-MY" i="1" dirty="0" err="1"/>
              <a:t>Equipotential</a:t>
            </a:r>
            <a:r>
              <a:rPr lang="en-MY" i="1" dirty="0"/>
              <a:t> lines are lines that intersect the flow lines at right angles. At all points along an </a:t>
            </a:r>
            <a:r>
              <a:rPr lang="en-MY" dirty="0" err="1"/>
              <a:t>equipotential</a:t>
            </a:r>
            <a:r>
              <a:rPr lang="en-MY" dirty="0"/>
              <a:t> line, the water would rise in </a:t>
            </a:r>
            <a:r>
              <a:rPr lang="en-MY" dirty="0" err="1"/>
              <a:t>piezometric</a:t>
            </a:r>
            <a:r>
              <a:rPr lang="en-MY" dirty="0"/>
              <a:t> tubes to the same elevation known as the  </a:t>
            </a:r>
            <a:r>
              <a:rPr lang="en-US" i="1" dirty="0" err="1"/>
              <a:t>piezometric</a:t>
            </a:r>
            <a:r>
              <a:rPr lang="en-US" i="1" dirty="0"/>
              <a:t> head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4098" name="Picture 2"/>
          <p:cNvPicPr>
            <a:picLocks noChangeAspect="1" noChangeArrowheads="1"/>
          </p:cNvPicPr>
          <p:nvPr/>
        </p:nvPicPr>
        <p:blipFill>
          <a:blip r:embed="rId2" cstate="print"/>
          <a:srcRect/>
          <a:stretch>
            <a:fillRect/>
          </a:stretch>
        </p:blipFill>
        <p:spPr bwMode="auto">
          <a:xfrm>
            <a:off x="1475656" y="8380"/>
            <a:ext cx="6984776" cy="666098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1143000"/>
          </a:xfrm>
        </p:spPr>
        <p:txBody>
          <a:bodyPr/>
          <a:lstStyle/>
          <a:p>
            <a:r>
              <a:rPr lang="en-US" dirty="0"/>
              <a:t>Laplace Equation</a:t>
            </a:r>
          </a:p>
        </p:txBody>
      </p:sp>
      <p:sp>
        <p:nvSpPr>
          <p:cNvPr id="3" name="Content Placeholder 2"/>
          <p:cNvSpPr>
            <a:spLocks noGrp="1"/>
          </p:cNvSpPr>
          <p:nvPr>
            <p:ph idx="1"/>
          </p:nvPr>
        </p:nvSpPr>
        <p:spPr/>
        <p:txBody>
          <a:bodyPr/>
          <a:lstStyle/>
          <a:p>
            <a:endParaRPr lang="en-US"/>
          </a:p>
        </p:txBody>
      </p:sp>
      <p:pic>
        <p:nvPicPr>
          <p:cNvPr id="5122" name="Picture 2"/>
          <p:cNvPicPr>
            <a:picLocks noChangeAspect="1" noChangeArrowheads="1"/>
          </p:cNvPicPr>
          <p:nvPr/>
        </p:nvPicPr>
        <p:blipFill>
          <a:blip r:embed="rId2" cstate="print"/>
          <a:srcRect/>
          <a:stretch>
            <a:fillRect/>
          </a:stretch>
        </p:blipFill>
        <p:spPr bwMode="auto">
          <a:xfrm>
            <a:off x="658320" y="1844825"/>
            <a:ext cx="7722706" cy="432048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6146" name="Picture 2"/>
          <p:cNvPicPr>
            <a:picLocks noChangeAspect="1" noChangeArrowheads="1"/>
          </p:cNvPicPr>
          <p:nvPr/>
        </p:nvPicPr>
        <p:blipFill>
          <a:blip r:embed="rId2" cstate="print"/>
          <a:srcRect/>
          <a:stretch>
            <a:fillRect/>
          </a:stretch>
        </p:blipFill>
        <p:spPr bwMode="auto">
          <a:xfrm>
            <a:off x="467544" y="0"/>
            <a:ext cx="8136904" cy="3827633"/>
          </a:xfrm>
          <a:prstGeom prst="rect">
            <a:avLst/>
          </a:prstGeom>
          <a:noFill/>
          <a:ln w="9525">
            <a:noFill/>
            <a:miter lim="800000"/>
            <a:headEnd/>
            <a:tailEnd/>
          </a:ln>
        </p:spPr>
      </p:pic>
      <p:pic>
        <p:nvPicPr>
          <p:cNvPr id="6147" name="Picture 3"/>
          <p:cNvPicPr>
            <a:picLocks noChangeAspect="1" noChangeArrowheads="1"/>
          </p:cNvPicPr>
          <p:nvPr/>
        </p:nvPicPr>
        <p:blipFill>
          <a:blip r:embed="rId3" cstate="print"/>
          <a:srcRect/>
          <a:stretch>
            <a:fillRect/>
          </a:stretch>
        </p:blipFill>
        <p:spPr bwMode="auto">
          <a:xfrm>
            <a:off x="395536" y="4077072"/>
            <a:ext cx="8280920" cy="2280510"/>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QuizShow">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85000"/>
              </a:schemeClr>
            </a:gs>
            <a:gs pos="100000">
              <a:schemeClr val="phClr">
                <a:shade val="80000"/>
                <a:satMod val="150000"/>
              </a:schemeClr>
            </a:gs>
          </a:gsLst>
          <a:path path="circle">
            <a:fillToRect l="50000" t="50000" r="100000" b="100000"/>
          </a:path>
        </a:gradFill>
        <a:blipFill>
          <a:blip xmlns:r="http://schemas.openxmlformats.org/officeDocument/2006/relationships" r:embed="rId1">
            <a:duotone>
              <a:schemeClr val="phClr">
                <a:shade val="80000"/>
              </a:schemeClr>
              <a:schemeClr val="phClr">
                <a:tint val="70000"/>
              </a:schemeClr>
            </a:duotone>
          </a:blip>
          <a:tile tx="0" ty="0" sx="100000" sy="100000" flip="none" algn="t"/>
        </a:blipFill>
      </a:bgFillStyleLst>
    </a:fmtScheme>
  </a:themeElements>
  <a:objectDefaults/>
  <a:extraClrScheme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55000" dist="50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55000" dist="50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QuizShow</Template>
  <TotalTime>0</TotalTime>
  <Words>940</Words>
  <Application>Microsoft Office PowerPoint</Application>
  <PresentationFormat>On-screen Show (4:3)</PresentationFormat>
  <Paragraphs>125</Paragraphs>
  <Slides>33</Slides>
  <Notes>9</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33</vt:i4>
      </vt:variant>
    </vt:vector>
  </HeadingPairs>
  <TitlesOfParts>
    <vt:vector size="41" baseType="lpstr">
      <vt:lpstr>Arial</vt:lpstr>
      <vt:lpstr>Calibri</vt:lpstr>
      <vt:lpstr>Constantia</vt:lpstr>
      <vt:lpstr>Times New Roman</vt:lpstr>
      <vt:lpstr>Trebuchet MS</vt:lpstr>
      <vt:lpstr>Wingdings 2</vt:lpstr>
      <vt:lpstr>QuizShow</vt:lpstr>
      <vt:lpstr>Flow</vt:lpstr>
      <vt:lpstr>Soil Permeability, Seepage and flow nets </vt:lpstr>
      <vt:lpstr>Soil Permeability</vt:lpstr>
      <vt:lpstr>PowerPoint Presentation</vt:lpstr>
      <vt:lpstr>PowerPoint Presentation</vt:lpstr>
      <vt:lpstr>Seepage</vt:lpstr>
      <vt:lpstr>PowerPoint Presentation</vt:lpstr>
      <vt:lpstr>PowerPoint Presentation</vt:lpstr>
      <vt:lpstr>Laplace Equation</vt:lpstr>
      <vt:lpstr>PowerPoint Presentation</vt:lpstr>
      <vt:lpstr>PowerPoint Presentation</vt:lpstr>
      <vt:lpstr>Laplace equation for anisotropic soil</vt:lpstr>
      <vt:lpstr>Flow net construction</vt:lpstr>
      <vt:lpstr>PowerPoint Presentation</vt:lpstr>
      <vt:lpstr>PowerPoint Presentation</vt:lpstr>
      <vt:lpstr>PowerPoint Presentation</vt:lpstr>
      <vt:lpstr>PowerPoint Presentation</vt:lpstr>
      <vt:lpstr>PowerPoint Presentation</vt:lpstr>
      <vt:lpstr>Determination seepage quantity</vt:lpstr>
      <vt:lpstr>Example Problem:</vt:lpstr>
      <vt:lpstr>PowerPoint Presentation</vt:lpstr>
      <vt:lpstr>PowerPoint Presentation</vt:lpstr>
      <vt:lpstr>PowerPoint Presentation</vt:lpstr>
      <vt:lpstr>Determination of uplift pressure</vt:lpstr>
      <vt:lpstr>Areas of action……</vt:lpstr>
      <vt:lpstr>Areas of action….</vt:lpstr>
      <vt:lpstr>PowerPoint Presentation</vt:lpstr>
      <vt:lpstr>Disaster Risk Management and its components </vt:lpstr>
      <vt:lpstr>Sample Question and Answer</vt:lpstr>
      <vt:lpstr>The Sun is a star.</vt:lpstr>
      <vt:lpstr>What is the name of our galaxy?</vt:lpstr>
      <vt:lpstr>How many planets in the solar system have rings?</vt:lpstr>
      <vt:lpstr>What is inertia?</vt:lpstr>
      <vt:lpstr>Match the device to what it measures: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2014-08-28T04:10:02Z</dcterms:created>
  <dcterms:modified xsi:type="dcterms:W3CDTF">2019-09-25T06:04:32Z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1033</vt:i4>
  </property>
  <property fmtid="{D5CDD505-2E9C-101B-9397-08002B2CF9AE}" pid="3" name="_Version">
    <vt:lpwstr>12.0.4518</vt:lpwstr>
  </property>
</Properties>
</file>