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8E6B478-69C1-4B3F-B3FC-969E8F6D893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6B478-69C1-4B3F-B3FC-969E8F6D893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6B478-69C1-4B3F-B3FC-969E8F6D893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8E6B478-69C1-4B3F-B3FC-969E8F6D893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E6B478-69C1-4B3F-B3FC-969E8F6D893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8E6B478-69C1-4B3F-B3FC-969E8F6D893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8E6B478-69C1-4B3F-B3FC-969E8F6D8939}" type="datetimeFigureOut">
              <a:rPr lang="en-US" smtClean="0"/>
              <a:pPr/>
              <a:t>5/11/2020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8E6B478-69C1-4B3F-B3FC-969E8F6D8939}" type="datetimeFigureOut">
              <a:rPr lang="en-US" smtClean="0"/>
              <a:pPr/>
              <a:t>5/11/2020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E6B478-69C1-4B3F-B3FC-969E8F6D8939}" type="datetimeFigureOut">
              <a:rPr lang="en-US" smtClean="0"/>
              <a:pPr/>
              <a:t>5/11/2020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6B478-69C1-4B3F-B3FC-969E8F6D893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E6B478-69C1-4B3F-B3FC-969E8F6D893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9BF03F-F430-4243-8367-1FDFA72D044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E6B478-69C1-4B3F-B3FC-969E8F6D8939}" type="datetimeFigureOut">
              <a:rPr lang="en-US" smtClean="0"/>
              <a:pPr/>
              <a:t>5/11/2020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9BF03F-F430-4243-8367-1FDFA72D044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endParaRPr lang="en-US" sz="7200" b="1" i="1" dirty="0">
              <a:solidFill>
                <a:srgbClr val="00B050"/>
              </a:solidFill>
            </a:endParaRPr>
          </a:p>
        </p:txBody>
      </p:sp>
      <p:sp>
        <p:nvSpPr>
          <p:cNvPr id="3" name="Subtitle 2"/>
          <p:cNvSpPr>
            <a:spLocks noGrp="1"/>
          </p:cNvSpPr>
          <p:nvPr>
            <p:ph type="subTitle" idx="1"/>
          </p:nvPr>
        </p:nvSpPr>
        <p:spPr/>
        <p:txBody>
          <a:bodyPr>
            <a:normAutofit/>
          </a:bodyPr>
          <a:lstStyle/>
          <a:p>
            <a:endParaRPr lang="en-US" sz="4400" b="1" i="1" dirty="0">
              <a:solidFill>
                <a:srgbClr val="FF0000"/>
              </a:solidFill>
            </a:endParaRPr>
          </a:p>
        </p:txBody>
      </p:sp>
      <p:pic>
        <p:nvPicPr>
          <p:cNvPr id="4" name="Picture 3" descr="500_F_274359689_6NcPSodQ6gwKno8td8J4bs9m4w3aTCOQ.jpg"/>
          <p:cNvPicPr>
            <a:picLocks noChangeAspect="1"/>
          </p:cNvPicPr>
          <p:nvPr/>
        </p:nvPicPr>
        <p:blipFill>
          <a:blip r:embed="rId2"/>
          <a:stretch>
            <a:fillRect/>
          </a:stretch>
        </p:blipFill>
        <p:spPr>
          <a:xfrm>
            <a:off x="0" y="0"/>
            <a:ext cx="9144000" cy="68580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rPr>
              <a:t>Tourism and Peace</a:t>
            </a:r>
            <a:endParaRPr lang="en-US" i="1" dirty="0">
              <a:solidFill>
                <a:srgbClr val="00B050"/>
              </a:solidFill>
            </a:endParaRPr>
          </a:p>
        </p:txBody>
      </p:sp>
      <p:sp>
        <p:nvSpPr>
          <p:cNvPr id="3" name="Content Placeholder 2"/>
          <p:cNvSpPr>
            <a:spLocks noGrp="1"/>
          </p:cNvSpPr>
          <p:nvPr>
            <p:ph idx="1"/>
          </p:nvPr>
        </p:nvSpPr>
        <p:spPr>
          <a:xfrm>
            <a:off x="0" y="1600200"/>
            <a:ext cx="8686800" cy="5105400"/>
          </a:xfrm>
        </p:spPr>
        <p:txBody>
          <a:bodyPr/>
          <a:lstStyle/>
          <a:p>
            <a:r>
              <a:rPr lang="en-GB" sz="2400" b="1" dirty="0" smtClean="0">
                <a:solidFill>
                  <a:srgbClr val="C00000"/>
                </a:solidFill>
              </a:rPr>
              <a:t>Tourism is believed to have a positive effect on world peace. When people travel from place to place with a sincere desire to learn more about their global neighbours, knowledge and understanding grow. Then, at least a start has been made in improving world communication, which seems so important in building bridges of mutual appreciation, respect, and friendship</a:t>
            </a:r>
            <a:r>
              <a:rPr lang="en-GB" b="1" dirty="0" smtClean="0">
                <a:solidFill>
                  <a:srgbClr val="0070C0"/>
                </a:solidFill>
              </a:rPr>
              <a:t>.</a:t>
            </a:r>
          </a:p>
          <a:p>
            <a:endParaRPr lang="en-US" dirty="0"/>
          </a:p>
        </p:txBody>
      </p:sp>
      <p:pic>
        <p:nvPicPr>
          <p:cNvPr id="4" name="Picture 2" descr="H:\Personal Documents\Enayet Sirs File\Tourism File\Photo\p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 y="4267200"/>
            <a:ext cx="2514600" cy="2222042"/>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4" descr="wallpeace_web.jpg"/>
          <p:cNvPicPr>
            <a:picLocks noChangeAspect="1"/>
          </p:cNvPicPr>
          <p:nvPr/>
        </p:nvPicPr>
        <p:blipFill>
          <a:blip r:embed="rId3"/>
          <a:stretch>
            <a:fillRect/>
          </a:stretch>
        </p:blipFill>
        <p:spPr>
          <a:xfrm>
            <a:off x="3581400" y="4038600"/>
            <a:ext cx="3962400" cy="25717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rPr>
              <a:t>Effects on the Individual</a:t>
            </a:r>
            <a:endParaRPr lang="en-US" b="1" i="1" dirty="0">
              <a:solidFill>
                <a:srgbClr val="00B050"/>
              </a:solidFill>
            </a:endParaRPr>
          </a:p>
        </p:txBody>
      </p:sp>
      <p:sp>
        <p:nvSpPr>
          <p:cNvPr id="3" name="Content Placeholder 2"/>
          <p:cNvSpPr>
            <a:spLocks noGrp="1"/>
          </p:cNvSpPr>
          <p:nvPr>
            <p:ph idx="1"/>
          </p:nvPr>
        </p:nvSpPr>
        <p:spPr/>
        <p:txBody>
          <a:bodyPr>
            <a:normAutofit/>
          </a:bodyPr>
          <a:lstStyle/>
          <a:p>
            <a:r>
              <a:rPr lang="en-GB" sz="2400" b="1" dirty="0" smtClean="0">
                <a:solidFill>
                  <a:srgbClr val="C00000"/>
                </a:solidFill>
              </a:rPr>
              <a:t>Someone who travels, particularly to a strange location, often finds an environment that is unfamiliar, not only geographically but also personally, socially, and culturally. The effects of travel experiences are profound—on the host society as well as on the traveller, particularly because travel experiences often are among the most outstanding memories in the traveller’s  life.</a:t>
            </a:r>
          </a:p>
          <a:p>
            <a:endParaRPr lang="en-US" sz="2400" dirty="0"/>
          </a:p>
        </p:txBody>
      </p:sp>
      <p:pic>
        <p:nvPicPr>
          <p:cNvPr id="4" name="Picture 2" descr="H:\Personal Documents\Enayet Sirs File\Tourism File\Photos\i1.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4267200"/>
            <a:ext cx="4495800" cy="2590799"/>
          </a:xfrm>
          <a:prstGeom prst="rect">
            <a:avLst/>
          </a:prstGeom>
          <a:noFill/>
          <a:extLst>
            <a:ext uri="{909E8E84-426E-40DD-AFC4-6F175D3DCCD1}">
              <a14:hiddenFill xmlns:a14="http://schemas.microsoft.com/office/drawing/2010/main" xmlns="">
                <a:solidFill>
                  <a:srgbClr val="FFFFFF"/>
                </a:solidFill>
              </a14:hiddenFill>
            </a:ext>
          </a:extLst>
        </p:spPr>
      </p:pic>
      <p:pic>
        <p:nvPicPr>
          <p:cNvPr id="5" name="Picture 3" descr="H:\Personal Documents\Enayet Sirs File\Tourism File\Photos\I2.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523508" y="4267200"/>
            <a:ext cx="4620491" cy="2604655"/>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rPr>
              <a:t>Effects on the Family</a:t>
            </a:r>
            <a:endParaRPr lang="en-US" b="1" i="1" dirty="0">
              <a:solidFill>
                <a:srgbClr val="00B050"/>
              </a:solidFill>
            </a:endParaRPr>
          </a:p>
        </p:txBody>
      </p:sp>
      <p:sp>
        <p:nvSpPr>
          <p:cNvPr id="3" name="Content Placeholder 2"/>
          <p:cNvSpPr>
            <a:spLocks noGrp="1"/>
          </p:cNvSpPr>
          <p:nvPr>
            <p:ph idx="1"/>
          </p:nvPr>
        </p:nvSpPr>
        <p:spPr/>
        <p:txBody>
          <a:bodyPr>
            <a:normAutofit/>
          </a:bodyPr>
          <a:lstStyle/>
          <a:p>
            <a:r>
              <a:rPr lang="en-GB" sz="2400" b="1" dirty="0" smtClean="0">
                <a:solidFill>
                  <a:srgbClr val="C00000"/>
                </a:solidFill>
              </a:rPr>
              <a:t>As a family is growing and the children are maturing, the trips taken as a family are highlights of any year. The excitement of preparation and anticipation and the actual travel experience are memorable occasions of family life. Family travel may also be educational. Study before taking the trip and expert travel counselling  greatly add to a maximization of the trip’s benefits</a:t>
            </a:r>
            <a:r>
              <a:rPr lang="en-GB" sz="2400" b="1" dirty="0" smtClean="0">
                <a:solidFill>
                  <a:srgbClr val="0070C0"/>
                </a:solidFill>
              </a:rPr>
              <a:t>.</a:t>
            </a:r>
            <a:endParaRPr lang="en-US" sz="2400" dirty="0"/>
          </a:p>
        </p:txBody>
      </p:sp>
      <p:pic>
        <p:nvPicPr>
          <p:cNvPr id="4" name="Picture 3" descr="FamilyTravel-360.jpg"/>
          <p:cNvPicPr>
            <a:picLocks noChangeAspect="1"/>
          </p:cNvPicPr>
          <p:nvPr/>
        </p:nvPicPr>
        <p:blipFill>
          <a:blip r:embed="rId2"/>
          <a:stretch>
            <a:fillRect/>
          </a:stretch>
        </p:blipFill>
        <p:spPr>
          <a:xfrm>
            <a:off x="5334000" y="3886200"/>
            <a:ext cx="3429000" cy="260985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00B050"/>
                </a:solidFill>
              </a:rPr>
              <a:t>Effects on Society</a:t>
            </a:r>
            <a:endParaRPr lang="en-US" i="1" dirty="0">
              <a:solidFill>
                <a:srgbClr val="00B050"/>
              </a:solidFill>
            </a:endParaRPr>
          </a:p>
        </p:txBody>
      </p:sp>
      <p:sp>
        <p:nvSpPr>
          <p:cNvPr id="3" name="Content Placeholder 2"/>
          <p:cNvSpPr>
            <a:spLocks noGrp="1"/>
          </p:cNvSpPr>
          <p:nvPr>
            <p:ph idx="1"/>
          </p:nvPr>
        </p:nvSpPr>
        <p:spPr/>
        <p:txBody>
          <a:bodyPr>
            <a:normAutofit/>
          </a:bodyPr>
          <a:lstStyle/>
          <a:p>
            <a:r>
              <a:rPr lang="en-GB" sz="2600" b="1" dirty="0" smtClean="0">
                <a:solidFill>
                  <a:srgbClr val="C00000"/>
                </a:solidFill>
              </a:rPr>
              <a:t>Travel has a significant influence on national understanding and appreciation of other people. The presence of visitors in a country affects the living patterns of indigenous peoples. The way visitors conduct themselves and their personal relationships with citizens of the host country often has a profound effect on the mode of life and attitudes of local people. This greatly increases the awareness of one another’s character and qualities, building appreciation and respect in both groups</a:t>
            </a:r>
            <a:r>
              <a:rPr lang="en-GB" sz="2600" b="1" dirty="0" smtClean="0">
                <a:solidFill>
                  <a:srgbClr val="0070C0"/>
                </a:solidFill>
              </a:rPr>
              <a:t>.</a:t>
            </a:r>
            <a:endParaRPr lang="en-GB" b="1" dirty="0" smtClean="0">
              <a:solidFill>
                <a:srgbClr val="0070C0"/>
              </a:solidFill>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b="1" i="1" dirty="0" smtClean="0">
                <a:solidFill>
                  <a:srgbClr val="00B050"/>
                </a:solidFill>
              </a:rPr>
              <a:t>Thanks</a:t>
            </a:r>
            <a:endParaRPr lang="en-US" sz="7200" b="1" i="1" dirty="0">
              <a:solidFill>
                <a:srgbClr val="00B050"/>
              </a:solidFill>
            </a:endParaRPr>
          </a:p>
        </p:txBody>
      </p:sp>
      <p:sp>
        <p:nvSpPr>
          <p:cNvPr id="3" name="Content Placeholder 2"/>
          <p:cNvSpPr>
            <a:spLocks noGrp="1"/>
          </p:cNvSpPr>
          <p:nvPr>
            <p:ph idx="1"/>
          </p:nvPr>
        </p:nvSpPr>
        <p:spPr/>
        <p:txBody>
          <a:bodyPr>
            <a:normAutofit/>
          </a:bodyPr>
          <a:lstStyle/>
          <a:p>
            <a:pPr>
              <a:buNone/>
            </a:pPr>
            <a:r>
              <a:rPr lang="en-US" sz="6600" i="1" dirty="0" smtClean="0">
                <a:solidFill>
                  <a:srgbClr val="C00000"/>
                </a:solidFill>
              </a:rPr>
              <a:t>End Of </a:t>
            </a:r>
            <a:r>
              <a:rPr lang="en-US" sz="6600" i="1" smtClean="0">
                <a:solidFill>
                  <a:srgbClr val="C00000"/>
                </a:solidFill>
              </a:rPr>
              <a:t>The Session</a:t>
            </a:r>
            <a:r>
              <a:rPr lang="en-US" sz="6600" i="1" smtClean="0">
                <a:solidFill>
                  <a:srgbClr val="C00000"/>
                </a:solidFill>
              </a:rPr>
              <a:t>.</a:t>
            </a:r>
            <a:endParaRPr lang="en-US" sz="6600" i="1" dirty="0">
              <a:solidFill>
                <a:srgbClr val="C0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296</Words>
  <Application>Microsoft Office PowerPoint</Application>
  <PresentationFormat>On-screen Show (4:3)</PresentationFormat>
  <Paragraphs>10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Tourism and Peace</vt:lpstr>
      <vt:lpstr>Effects on the Individual</vt:lpstr>
      <vt:lpstr>Effects on the Family</vt:lpstr>
      <vt:lpstr>Effects on Society</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User</dc:creator>
  <cp:lastModifiedBy>User</cp:lastModifiedBy>
  <cp:revision>7</cp:revision>
  <dcterms:created xsi:type="dcterms:W3CDTF">2019-02-28T01:04:13Z</dcterms:created>
  <dcterms:modified xsi:type="dcterms:W3CDTF">2020-05-11T18:53:22Z</dcterms:modified>
</cp:coreProperties>
</file>