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59" r:id="rId5"/>
    <p:sldId id="260" r:id="rId6"/>
    <p:sldId id="261" r:id="rId7"/>
    <p:sldId id="262" r:id="rId8"/>
    <p:sldId id="263" r:id="rId9"/>
    <p:sldId id="258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540C-103C-4FB6-B250-AD536D5489DC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C834-B037-4030-8BC4-55909604E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540C-103C-4FB6-B250-AD536D5489DC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C834-B037-4030-8BC4-55909604E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540C-103C-4FB6-B250-AD536D5489DC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C834-B037-4030-8BC4-55909604E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540C-103C-4FB6-B250-AD536D5489DC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C834-B037-4030-8BC4-55909604E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540C-103C-4FB6-B250-AD536D5489DC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C834-B037-4030-8BC4-55909604E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540C-103C-4FB6-B250-AD536D5489DC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C834-B037-4030-8BC4-55909604E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540C-103C-4FB6-B250-AD536D5489DC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C834-B037-4030-8BC4-55909604E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540C-103C-4FB6-B250-AD536D5489DC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C834-B037-4030-8BC4-55909604E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540C-103C-4FB6-B250-AD536D5489DC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C834-B037-4030-8BC4-55909604E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540C-103C-4FB6-B250-AD536D5489DC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C834-B037-4030-8BC4-55909604E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540C-103C-4FB6-B250-AD536D5489DC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C834-B037-4030-8BC4-55909604E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A540C-103C-4FB6-B250-AD536D5489DC}" type="datetimeFigureOut">
              <a:rPr lang="en-US" smtClean="0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5C834-B037-4030-8BC4-55909604E96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Tay Sach Disease: Biomedical defect• This is an inborn error of metabolismdue to failure of degradation ofgangliosides.• 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399" y="76200"/>
            <a:ext cx="8889999" cy="666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Lipid storage diseas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199" y="133350"/>
            <a:ext cx="8762999" cy="6572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Lipid storage diseas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1" y="114300"/>
            <a:ext cx="8788399" cy="6591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Lipid storage diseas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8712200" cy="65341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Lipid storage diseas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8839200" cy="6629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Lipid storage diseas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0" y="228600"/>
            <a:ext cx="8712200" cy="65341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• Enzyme activity testing:A finding of less than 15%of mean normal activity is diagnostic.• Genotype testing:Molecular di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8813799" cy="6610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UltrasonographyHip MRI maybe useful inrevealing earlyavascularnecrosis.Skeletalradiography            Liver biopsy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399" y="152400"/>
            <a:ext cx="8839199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Niemann Pick disease: Inheritance• Is a congenital disease• Autosomal recessive in nature• There are 2 types: A and B• Typ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0" y="152400"/>
            <a:ext cx="8788400" cy="6591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iemann Pick disease :Clinical manifestationTypeA Niemann Pick disease: there is  progressive mental retardation,  hepato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57200"/>
            <a:ext cx="8229598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isease                        Enzyme            Lipid Accumulating    Clinical Symptoms                               Def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200" y="228600"/>
            <a:ext cx="8636000" cy="6477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lass notesInternet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99" y="152400"/>
            <a:ext cx="8534399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Lipid storage diseas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799" y="228600"/>
            <a:ext cx="8635999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Niemann-Pick disease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defect of sphingomyelinase</a:t>
            </a:r>
          </a:p>
          <a:p>
            <a:pPr eaLnBrk="1" hangingPunct="1"/>
            <a:r>
              <a:rPr lang="en-US" smtClean="0"/>
              <a:t>accumulation of cholesterol and sphingomyelin in spleen, liver, BM, LN, lungs - massive visceromegaly</a:t>
            </a:r>
          </a:p>
          <a:p>
            <a:pPr eaLnBrk="1" hangingPunct="1"/>
            <a:r>
              <a:rPr lang="en-US" smtClean="0"/>
              <a:t>CNS (foamy cells) - severe neurological deterioration</a:t>
            </a:r>
          </a:p>
          <a:p>
            <a:pPr eaLnBrk="1" hangingPunct="1"/>
            <a:r>
              <a:rPr lang="en-US" smtClean="0"/>
              <a:t>death during first 4-5 years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37</Words>
  <Application>Microsoft Office PowerPoint</Application>
  <PresentationFormat>On-screen Show (4:3)</PresentationFormat>
  <Paragraphs>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Niemann-Pick disease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Gaucher disease</dc:title>
  <dc:creator>User</dc:creator>
  <cp:lastModifiedBy>User</cp:lastModifiedBy>
  <cp:revision>12</cp:revision>
  <dcterms:created xsi:type="dcterms:W3CDTF">2020-04-17T14:31:13Z</dcterms:created>
  <dcterms:modified xsi:type="dcterms:W3CDTF">2020-04-17T16:27:04Z</dcterms:modified>
</cp:coreProperties>
</file>