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540C-103C-4FB6-B250-AD536D5489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C834-B037-4030-8BC4-55909604E9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ay Sach Disease: Biomedical defect• This is an inborn error of metabolismdue to failure of degradation ofgangliosides.•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76200"/>
            <a:ext cx="8889999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pid storag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99" y="133350"/>
            <a:ext cx="8762999" cy="657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pid storag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1" y="114300"/>
            <a:ext cx="8788399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pid storag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12200" cy="653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ipid storag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839200" cy="662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ipid storag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28600"/>
            <a:ext cx="8712200" cy="653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Enzyme activity testing:A finding of less than 15%of mean normal activity is diagnostic.• Genotype testing:Molecular di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13799" cy="661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ltrasonographyHip MRI maybe useful inrevealing earlyavascularnecrosis.Skeletalradiography            Liver biops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8391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iemann Pick disease: Inheritance• Is a congenital disease• Autosomal recessive in nature• There are 2 types: A and B• Ty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52400"/>
            <a:ext cx="8788400" cy="659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iemann Pick disease :Clinical manifestationTypeA Niemann Pick disease: there is  progressive mental retardation,  hepato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22959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sease                        Enzyme            Lipid Accumulating    Clinical Symptoms                               De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28600"/>
            <a:ext cx="8636000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ass notesInterne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52400"/>
            <a:ext cx="85343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pid storag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8635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Niemann-Pick disease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defect of sphingomyelinase</a:t>
            </a:r>
          </a:p>
          <a:p>
            <a:pPr eaLnBrk="1" hangingPunct="1"/>
            <a:r>
              <a:rPr lang="en-US" smtClean="0"/>
              <a:t>accumulation of cholesterol and sphingomyelin in spleen, liver, BM, LN, lungs - massive visceromegaly</a:t>
            </a:r>
          </a:p>
          <a:p>
            <a:pPr eaLnBrk="1" hangingPunct="1"/>
            <a:r>
              <a:rPr lang="en-US" smtClean="0"/>
              <a:t>CNS (foamy cells) - severe neurological deterioration</a:t>
            </a:r>
          </a:p>
          <a:p>
            <a:pPr eaLnBrk="1" hangingPunct="1"/>
            <a:r>
              <a:rPr lang="en-US" smtClean="0"/>
              <a:t>death during first 4-5 years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37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Niemann-Pick disease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Gaucher disease</dc:title>
  <dc:creator>User</dc:creator>
  <cp:lastModifiedBy>User</cp:lastModifiedBy>
  <cp:revision>12</cp:revision>
  <dcterms:created xsi:type="dcterms:W3CDTF">2020-04-17T14:31:13Z</dcterms:created>
  <dcterms:modified xsi:type="dcterms:W3CDTF">2020-04-17T16:27:04Z</dcterms:modified>
</cp:coreProperties>
</file>