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F97AE-52C2-4DFF-A0D5-EB94C1D0F8AE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F40A1-3DFA-4EDD-9758-3FB5C927BB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F97AE-52C2-4DFF-A0D5-EB94C1D0F8AE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F40A1-3DFA-4EDD-9758-3FB5C927BB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F97AE-52C2-4DFF-A0D5-EB94C1D0F8AE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F40A1-3DFA-4EDD-9758-3FB5C927BB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F97AE-52C2-4DFF-A0D5-EB94C1D0F8AE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F40A1-3DFA-4EDD-9758-3FB5C927BB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F97AE-52C2-4DFF-A0D5-EB94C1D0F8AE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F40A1-3DFA-4EDD-9758-3FB5C927BB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F97AE-52C2-4DFF-A0D5-EB94C1D0F8AE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F40A1-3DFA-4EDD-9758-3FB5C927BB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F97AE-52C2-4DFF-A0D5-EB94C1D0F8AE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F40A1-3DFA-4EDD-9758-3FB5C927BB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F97AE-52C2-4DFF-A0D5-EB94C1D0F8AE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F40A1-3DFA-4EDD-9758-3FB5C927BB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F97AE-52C2-4DFF-A0D5-EB94C1D0F8AE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F40A1-3DFA-4EDD-9758-3FB5C927BB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F97AE-52C2-4DFF-A0D5-EB94C1D0F8AE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F40A1-3DFA-4EDD-9758-3FB5C927BB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F97AE-52C2-4DFF-A0D5-EB94C1D0F8AE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F40A1-3DFA-4EDD-9758-3FB5C927BB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F97AE-52C2-4DFF-A0D5-EB94C1D0F8AE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F40A1-3DFA-4EDD-9758-3FB5C927BB3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239000" cy="838200"/>
          </a:xfrm>
        </p:spPr>
        <p:txBody>
          <a:bodyPr/>
          <a:lstStyle/>
          <a:p>
            <a:pPr>
              <a:defRPr/>
            </a:pP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GLYCOGEN STORAGE DISEASES </a:t>
            </a:r>
            <a:endParaRPr lang="en-US" sz="36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22860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533400" y="3581400"/>
            <a:ext cx="8458200" cy="161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anchor="ctr"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itchFamily="18" charset="0"/>
              </a:rPr>
              <a:t>Dr </a:t>
            </a:r>
            <a:r>
              <a:rPr lang="en-US" sz="36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itchFamily="18" charset="0"/>
              </a:rPr>
              <a:t>Md</a:t>
            </a:r>
            <a:r>
              <a:rPr lang="en-US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itchFamily="18" charset="0"/>
              </a:rPr>
              <a:t> </a:t>
            </a:r>
            <a:r>
              <a:rPr lang="en-US" sz="36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itchFamily="18" charset="0"/>
              </a:rPr>
              <a:t>rezaul</a:t>
            </a:r>
            <a:r>
              <a:rPr lang="en-US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itchFamily="18" charset="0"/>
              </a:rPr>
              <a:t> </a:t>
            </a:r>
            <a:r>
              <a:rPr lang="en-US" sz="36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itchFamily="18" charset="0"/>
              </a:rPr>
              <a:t>karim</a:t>
            </a:r>
            <a:endParaRPr lang="en-US" sz="36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stellar" pitchFamily="18" charset="0"/>
            </a:endParaRPr>
          </a:p>
          <a:p>
            <a:pPr algn="ctr">
              <a:defRPr/>
            </a:pPr>
            <a:r>
              <a:rPr lang="en-U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itchFamily="18" charset="0"/>
              </a:rPr>
              <a:t>Dept. of Biochemistry &amp; Mol. Biology</a:t>
            </a:r>
          </a:p>
          <a:p>
            <a:pPr algn="ctr">
              <a:defRPr/>
            </a:pPr>
            <a:r>
              <a:rPr lang="en-U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itchFamily="18" charset="0"/>
              </a:rPr>
              <a:t>University of </a:t>
            </a:r>
            <a:r>
              <a:rPr lang="en-US" sz="24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itchFamily="18" charset="0"/>
              </a:rPr>
              <a:t>Rajshahi</a:t>
            </a:r>
            <a:endParaRPr lang="en-US" sz="2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stellar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 Diagnosis :-&#10; Blood tests&#10; Blood glucose: hypoglycaemia is likely&#10; Liver function tests: monitoring for hepatic failu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0113" y="838200"/>
            <a:ext cx="8937687" cy="502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GSD Type Enzyme&#10;Deficiency&#10;Symptoms Diagnosis Treatment&#10;Type l G6PTase Hepatomegaly&#10;Low blood sugar&#10;Impaired growth&#10;Liver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386" y="1066800"/>
            <a:ext cx="8937686" cy="502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 References:-&#10; http://www.agsd.org.uk/tabid/1324/default.aspx 12-10-2014 21:48&#10; http://www.dukechildrens.org/services/m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605" y="1066800"/>
            <a:ext cx="8937687" cy="502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ntroduction&#10; Glycogen:-&#10;Glycogen, an important energy source, is found in&#10;most tissues, but is especially abundant in li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605" y="228600"/>
            <a:ext cx="8937687" cy="640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Glycogen storage diseases&#10; Glycogen storage disease is the result of defects in the processing of&#10;glycogen synthesis or b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381000"/>
            <a:ext cx="8819672" cy="6019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The liver glycogenoses&#10; GSD I&#10; GSD III&#10; GSD IV&#10; GSD VI&#10; GSD IX&#10; GSD 0.&#10;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843" y="1219200"/>
            <a:ext cx="8802267" cy="4953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2400" y="590490"/>
            <a:ext cx="88312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There are six subtypes of this disease out of which only three will be discussed here.</a:t>
            </a:r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GSD l(Von Gierke Disease)&#10; caused by deficiency of the of glucose-6-&#10;phosphatase (G6Pase)&#10; people with Type I GSD are ab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843" y="1066800"/>
            <a:ext cx="8937687" cy="502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 Symptoms :&#10; Enlarged liver&#10; Low blood sugar (during fasting )&#10; High levels of lactate, fats, and uric acid in the blo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1066800"/>
            <a:ext cx="8937686" cy="502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GSD lll(Cori disease)&#10; GSD III is caused by a deficiency of glycogen debrancher enzyme&#10;activity. The normal structure of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1219200"/>
            <a:ext cx="8937686" cy="502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 Symptoms : Swollen abdomen, low blood sugars on fasting,&#10;growth delayed during childhood.&#10; Secondary symptoms Problems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1143000"/>
            <a:ext cx="8937687" cy="502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GSD 0(Glycogen Synthase&#10;Deficiency)&#10; GSD 0 is caused by a deficiency of glycogen synthase (GS), a key-&#10;enzyme of glycogen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1371600"/>
            <a:ext cx="8937686" cy="5029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048000" y="609600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POMPE DISEASE</a:t>
            </a:r>
            <a:endParaRPr lang="en-US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37</Words>
  <Application>Microsoft Office PowerPoint</Application>
  <PresentationFormat>On-screen Show (4:3)</PresentationFormat>
  <Paragraphs>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GLYCOGEN STORAGE DISEASES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GLYCOGEN STORAGE DISEASES</dc:title>
  <dc:creator>User</dc:creator>
  <cp:lastModifiedBy>User</cp:lastModifiedBy>
  <cp:revision>5</cp:revision>
  <dcterms:created xsi:type="dcterms:W3CDTF">2020-04-17T16:29:04Z</dcterms:created>
  <dcterms:modified xsi:type="dcterms:W3CDTF">2020-04-17T17:12:06Z</dcterms:modified>
</cp:coreProperties>
</file>