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F97AE-52C2-4DFF-A0D5-EB94C1D0F8A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40A1-3DFA-4EDD-9758-3FB5C927BB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239000" cy="8382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GLYCOGEN STORAGE DISEASES </a:t>
            </a:r>
            <a:endParaRPr lang="en-US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286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3400" y="3581400"/>
            <a:ext cx="84582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Dr </a:t>
            </a:r>
            <a:r>
              <a:rPr lang="en-US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Md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rezaul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karim</a:t>
            </a:r>
            <a:endParaRPr lang="en-US" sz="3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Dept. of Biochemistry &amp; Mol. Biology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University of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Rajshahi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 Diagnosis :-&#10; Blood tests&#10; Blood glucose: hypoglycaemia is likely&#10; Liver function tests: monitoring for hepatic failu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13" y="838200"/>
            <a:ext cx="8937687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GSD Type Enzyme&#10;Deficiency&#10;Symptoms Diagnosis Treatment&#10;Type l G6PTase Hepatomegaly&#10;Low blood sugar&#10;Impaired growth&#10;Liver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86" y="1066800"/>
            <a:ext cx="8937686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 References:-&#10; http://www.agsd.org.uk/tabid/1324/default.aspx 12-10-2014 21:48&#10; http://www.dukechildrens.org/services/m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05" y="1066800"/>
            <a:ext cx="8937687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troduction&#10; Glycogen:-&#10;Glycogen, an important energy source, is found in&#10;most tissues, but is especially abundant in l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05" y="228600"/>
            <a:ext cx="8937687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lycogen storage diseases&#10; Glycogen storage disease is the result of defects in the processing of&#10;glycogen synthesis or b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819672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 liver glycogenoses&#10; GSD I&#10; GSD III&#10; GSD IV&#10; GSD VI&#10; GSD IX&#10; GSD 0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843" y="1219200"/>
            <a:ext cx="8802267" cy="4953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590490"/>
            <a:ext cx="883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There are six subtypes of this disease out of which only three will be discussed here.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GSD l(Von Gierke Disease)&#10; caused by deficiency of the of glucose-6-&#10;phosphatase (G6Pase)&#10; people with Type I GSD are ab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843" y="1066800"/>
            <a:ext cx="8937687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 Symptoms :&#10; Enlarged liver&#10; Low blood sugar (during fasting )&#10; High levels of lactate, fats, and uric acid in the bl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066800"/>
            <a:ext cx="8937686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GSD lll(Cori disease)&#10; GSD III is caused by a deficiency of glycogen debrancher enzyme&#10;activity. The normal structure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219200"/>
            <a:ext cx="8937686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 Symptoms : Swollen abdomen, low blood sugars on fasting,&#10;growth delayed during childhood.&#10; Secondary symptoms Problem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143000"/>
            <a:ext cx="8937687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SD 0(Glycogen Synthase&#10;Deficiency)&#10; GSD 0 is caused by a deficiency of glycogen synthase (GS), a key-&#10;enzyme of glycoge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371600"/>
            <a:ext cx="8937686" cy="502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0" y="609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POMPE DISEASE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</Words>
  <Application>Microsoft Office PowerPoint</Application>
  <PresentationFormat>On-screen Show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GLYCOGEN STORAGE DISEASES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GLYCOGEN STORAGE DISEASES</dc:title>
  <dc:creator>User</dc:creator>
  <cp:lastModifiedBy>User</cp:lastModifiedBy>
  <cp:revision>5</cp:revision>
  <dcterms:created xsi:type="dcterms:W3CDTF">2020-04-17T16:29:04Z</dcterms:created>
  <dcterms:modified xsi:type="dcterms:W3CDTF">2020-04-17T17:12:06Z</dcterms:modified>
</cp:coreProperties>
</file>