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95" r:id="rId4"/>
    <p:sldId id="257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53DE-3EF7-4E5C-A89E-24191D73183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37A-BC7C-4F34-8FB9-C19A5C3D8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53DE-3EF7-4E5C-A89E-24191D73183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37A-BC7C-4F34-8FB9-C19A5C3D8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53DE-3EF7-4E5C-A89E-24191D73183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37A-BC7C-4F34-8FB9-C19A5C3D8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53DE-3EF7-4E5C-A89E-24191D73183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37A-BC7C-4F34-8FB9-C19A5C3D8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53DE-3EF7-4E5C-A89E-24191D73183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37A-BC7C-4F34-8FB9-C19A5C3D8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53DE-3EF7-4E5C-A89E-24191D73183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37A-BC7C-4F34-8FB9-C19A5C3D8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53DE-3EF7-4E5C-A89E-24191D73183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37A-BC7C-4F34-8FB9-C19A5C3D8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53DE-3EF7-4E5C-A89E-24191D73183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37A-BC7C-4F34-8FB9-C19A5C3D8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53DE-3EF7-4E5C-A89E-24191D73183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37A-BC7C-4F34-8FB9-C19A5C3D8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53DE-3EF7-4E5C-A89E-24191D73183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37A-BC7C-4F34-8FB9-C19A5C3D8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53DE-3EF7-4E5C-A89E-24191D73183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337A-BC7C-4F34-8FB9-C19A5C3D8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53DE-3EF7-4E5C-A89E-24191D73183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D337A-BC7C-4F34-8FB9-C19A5C3D8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DISEASES OF THE MUSCLE AND THEIR INVESTIGATION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1"/>
            <a:ext cx="8229600" cy="1600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DR MD REZAUL KARIM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DEPARMENT OF BIOCHEMISTRY AND MOLECULAR BIOLOGY</a:t>
            </a:r>
          </a:p>
          <a:p>
            <a:pPr algn="ctr">
              <a:buNone/>
            </a:pP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UNIVERSITY OF RAJSHAHI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) Electrolytes:&#10;ï± Serum calcium:&#10;ï When decreases causes muscle rigidity and tetany.&#10;ï When increases causes muscular hy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04" y="152400"/>
            <a:ext cx="8780656" cy="659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I) Enzyme activities&#10;A)&#10;&#10;Primary muscle enzymes:&#10;&#10;1. Creatine kinase (mainly CK-MM): test of choice&#10;â¢Increased in:&#10;- Pro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96" y="99874"/>
            <a:ext cx="8881832" cy="6668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- Acute myopathy associated with alcoholism&#10;{increased in 80% of patients; rises in 1 to 2 days; reaches peak in 4 to 5 d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51" y="110196"/>
            <a:ext cx="8811679" cy="6615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. CK-MB:&#10;Skeletal Muscle Disorders That May Cause Increased Serum CK-MB:&#10;(Reflecting its production by regenerating musc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15" y="101988"/>
            <a:ext cx="882997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) Aldolase:&#10;ï Marked increase in Rhabdomyolysis&#10;ï Elevated in 75% of cases of polymyositis and 20% of cases of&#10;muscular 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1988"/>
            <a:ext cx="8829972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) Specific enzymes:&#10;1. Angiotensin-converting enzyme:&#10;- Elevated in sarcoidosis&#10;2. Carnitine palmitoyltransferase defici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85" y="82060"/>
            <a:ext cx="8931465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ï CPT I and CPT II are essential for the transport of long-chain&#10;&#10;ï&#10;ï&#10;&#10;ï&#10;&#10;ï&#10;ï&#10;ï&#10;&#10;fatty acids from the cytosol to the mito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19" y="82060"/>
            <a:ext cx="8931466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3) Glycogen storage diseases (glycogenoses):&#10;Deficiency of the following enzymes is biochemically detected in muscles:&#10;ï 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20" y="51991"/>
            <a:ext cx="8971671" cy="6735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II) Proteins:&#10;A. Myoglobin:&#10;Urinary and serum Myoglobin is elevated in:&#10;ï Rhabdomyolysis&#10;ï Carnitine palmitoyltransfera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29" y="88375"/>
            <a:ext cx="8907445" cy="6687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) Troponins:&#10;Skeletal Troponin T and Skeletal troponin I, with its two distinct&#10;isoforms (fast and slow), are elevated 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93" y="130124"/>
            <a:ext cx="8829972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BORATORY DIAGNOSIS&#10;OF MUSCLE DISEASES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55903" cy="664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V) Antibodies testing:&#10;A) Antibodies in Myasthenia Gravis (MG): (RIA &amp; Radioreceptor assay)&#10;1. Acetylcholine Nicotinic 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61" y="113225"/>
            <a:ext cx="8831880" cy="66308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Table-1. Comparative markers of </a:t>
            </a:r>
            <a:r>
              <a:rPr lang="en-US" sz="2200" b="1" dirty="0" err="1" smtClean="0"/>
              <a:t>Glycogenosis</a:t>
            </a:r>
            <a:r>
              <a:rPr lang="en-US" sz="2200" b="1" dirty="0" smtClean="0"/>
              <a:t> V and CPT deficiency.</a:t>
            </a:r>
            <a:endParaRPr lang="en-US" sz="2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) Antibodies against P/Q voltage-gated calcium channel:&#10;- In Lambert-Eaton syndrome.&#10;- D.D from MG.&#10;&#10;C) Myositis specif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29" y="94473"/>
            <a:ext cx="8933056" cy="6706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V) Other laboratory tests that might aid in the diagnosis:&#10;&#10;1) Urine cytology and toxicology screening: rhabdomyolysis&#10;2)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40" y="53529"/>
            <a:ext cx="8973231" cy="6736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VI) Immunohistochemistry:&#10;&#10;1) Myeloid-related proteins MRP8 and MRP14:&#10;Calcium binding proteins expressed in inflammator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47" y="65179"/>
            <a:ext cx="8957077" cy="6724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VII) Genetic studies:&#10;1) Malignant Hyperthermia:&#10;- Autosomal dominant disorder.&#10;- Defective Ryanodine receptor gene on ch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64" y="91427"/>
            <a:ext cx="8881514" cy="6668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5) Glycogen storage diseases:&#10;ï± Glycogenosis type II : autosomal recessive (17q23)&#10;ï± Glycogenosis type V(McArdle disease):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51" y="82060"/>
            <a:ext cx="8931465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VIII) Skeletal muscle biopsy: (Confirmatory)&#10;- Muscular dystrophy: fibers necrosis, regeneration and&#10;replacement by fat.&#10;-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61" y="66478"/>
            <a:ext cx="8970958" cy="673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X) Special tests:&#10;&#10;1) Malignant Hyperthermia: (inhalation anesthesia, increase&#10;calcium, M. rigidity)&#10;- Gold standard fo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79" y="116056"/>
            <a:ext cx="882997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3) Forearm ischemic exercise test:&#10;- To D.D glycogen and lipid storage diseases.&#10;Technique&#10;- Draw venous blood for lacta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39" y="61081"/>
            <a:ext cx="9015621" cy="6768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HANK YOU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75" y="96128"/>
            <a:ext cx="8931465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enable students to differentiate genetic disorders and environmental disorders.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develop student’s skills in using methods and tools for the diagnosis of such diseases.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enable students in explaining the lab tests results.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enable students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communicate scientific understanding using suitable language and terminology for a specific audience or purpose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aboratory diagnosis of muscle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45" y="82060"/>
            <a:ext cx="8931466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Laboratory diagnosis of muscle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97" y="116056"/>
            <a:ext cx="891079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Laboratory diagnosis of muscle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93" y="124265"/>
            <a:ext cx="8811996" cy="6615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â¢ Muscle is a specialized type of C.T&#10;â¢ Three types of muscle tissue can be identified&#10;&#10;on the basis of structure, contra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79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II) Skeletal muscle diseases:&#10;ï Acquired myopathy&#10;A) Inflammatory myopathy:&#10;ï Polymyositis&#10;ï Dermatomyositis&#10;ï Collagen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67" y="127435"/>
            <a:ext cx="8812633" cy="6616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ï Genetically determined myopathies&#10;&#10;A) Muscular dystrophies:&#10;â¢ Duchenne muscular dystrophy&#10;â¢ Facioscapulohumeral dystrop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53" y="110196"/>
            <a:ext cx="8829972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AGNOSIS OF MUSCLE DISEASES&#10;ï Clinical&#10;ï Electromyography (EMG)&#10;ï Imaging&#10;ï Laboratory investigations&#10;&#10;ï Muscle biopsy&#10;ï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2371"/>
            <a:ext cx="8805950" cy="6611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ABORATORY INVESTIGATIONS OF MUSCLE DISEASES&#10;Preliminary investigations&#10;II.&#10;Enzyme activities&#10;III.&#10;Proteins&#10;IV.&#10;Antibodi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603" y="110196"/>
            <a:ext cx="8829972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) Preliminary investigations&#10;1) Complete blood picture:&#10;ï Anemia: associates systemic diseases, phosphofructokinase&#10;def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70" y="158261"/>
            <a:ext cx="8711138" cy="6540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90</Words>
  <Application>Microsoft Office PowerPoint</Application>
  <PresentationFormat>On-screen Show (4:3)</PresentationFormat>
  <Paragraphs>10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DISEASES OF THE MUSCLE AND THEIR INVESTIGATION</vt:lpstr>
      <vt:lpstr>Slide 2</vt:lpstr>
      <vt:lpstr>LESSON OUTCOME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32</cp:revision>
  <dcterms:created xsi:type="dcterms:W3CDTF">2019-09-17T03:21:55Z</dcterms:created>
  <dcterms:modified xsi:type="dcterms:W3CDTF">2020-04-18T06:59:10Z</dcterms:modified>
</cp:coreProperties>
</file>