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9285E-8708-4153-B78E-7D1932D5DFC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01D6-BC88-476D-8CDD-A56ECF18B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lants produce a vast and diverse organic&#10;compounds, which do not appear to participate&#10;directly in growth and developme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896" y="165895"/>
            <a:ext cx="8710503" cy="6539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114800"/>
            <a:ext cx="6705600" cy="1631216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Dr. Md. Rezaul Karim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Biochemistry and Molecular Biology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University of  Rajshahi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The biosynthesis of all terpenoids from simple,&#10;primary metabolites can be divided into four&#10;overall steps:&#10;1- Synthesis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73" y="152400"/>
            <a:ext cx="8728477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3- Elaboration of these allylic prenyl&#10;diphosphates by specific terpenoid synthases&#10;to yield terpenoid skeletons.&#10;4- Sec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61" y="228600"/>
            <a:ext cx="8456927" cy="634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Synthesis of IPP&#10;Although terpenoid biosynthesis in plants, animals,&#10;and microorganisms involves similar classes of&#10;enzym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23996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The production of large quantities of terpenoid&#10;natural products as well as their subsequent&#10;accumulation, emission, or 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710" y="228600"/>
            <a:ext cx="852549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the organization of terpenoid metabolism exists&#10;at the subcellular level.&#10;The sesquiterpenes (C15), triterpenes (C30), a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2549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the biosynthetic pathways for the formation of the&#10;fundamental precursor IPP differ markedly in&#10;these compartments, with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564344" cy="6429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ydroxymethylglutaryl-CoA reductase, an&#10;enzyme in the acetate/mevalonate pathway, is&#10;highly regulated.&#10;The basic enzymolo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67" y="152400"/>
            <a:ext cx="842399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The resulting product, 3-hydroxy-3 methylglutaryl-&#10;CoA (HMG-CoA), is subsequently reduced by&#10;HMG-CoA reductase in two cou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975" y="228600"/>
            <a:ext cx="842399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n plastids, IPP is synthesized from pyruvate&#10;and glyceraldehyde 3-phosphate.&#10;The plastid-localized route to IPP involv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381"/>
            <a:ext cx="8488783" cy="6373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TPP is released to form a five-carbon intermediate,&#10;1-deoxy-D-xylulose 5-phosphate, which is&#10;rearranged and reduced to f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118" y="228600"/>
            <a:ext cx="852549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ased on their biosynthetic origins, plant natural&#10;products can be divided into three major&#10;groups: -&#10;The terpenoids,&#10;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85" y="228600"/>
            <a:ext cx="8684891" cy="652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Feeding studies distinguish two pathways of&#10;isoprenoid biosynthesis.&#10;When glucose isotopically labeled at C-1 is transfor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56" y="152400"/>
            <a:ext cx="8533444" cy="6406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Biosynthesis of subclasses&#10;The major subclasses of terpenoids are biosynthesized from&#10;the basic five-carbon unit, IPP, a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2" y="228599"/>
            <a:ext cx="8423996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3 Acetyl CoA MVA+ (mevalonate) IPP DMAPP&#10;DMAPP + IPP GPP (C10) Monoterpenes&#10;GPP + IPP FPP (C15) Sesquiterpenes&#10;FFP + IPP 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975" y="304800"/>
            <a:ext cx="842399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Prenyltransferase and terpene&#10;synthase reactions&#10;Prenyltransferase enzymes generate the allylic&#10;diphosphate esters&#10;Gerany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897" y="228600"/>
            <a:ext cx="8626984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Repetitive addition of C5 units is carried&#10;out by prenyltransferases.&#10;Isomerization of IPP by IPP isomerase produces&#10;the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7644"/>
            <a:ext cx="8425269" cy="6325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Repetition of the reaction cycle by addition of one&#10;or two molecules of IPP provides FPP (C15) or&#10;GGPP (C20), respectivel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73" y="228600"/>
            <a:ext cx="8626984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Terpenoids Biosynthesis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79" y="228599"/>
            <a:ext cx="8406021" cy="6311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Terpenoids Biosynthesis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381"/>
            <a:ext cx="8474901" cy="6362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Terpenoids Biosynthesis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2399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Terpenoids Biosynthesis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46" y="209133"/>
            <a:ext cx="8449925" cy="6344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The alkaloids, which contain one or more nitrogen&#10;atoms, are biosynthesized principally from&#10;amino acids.&#10;The Phenolic co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29" y="152400"/>
            <a:ext cx="8829971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Terpenoids Biosynthesis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779" y="228600"/>
            <a:ext cx="852549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Terpenoids Biosynthesis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781" y="151923"/>
            <a:ext cx="8627619" cy="6477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Terpenoids Biosynthesis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412" y="183929"/>
            <a:ext cx="8584988" cy="6445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Terpenoids Biosynthesis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1444"/>
            <a:ext cx="8729750" cy="6554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Primary and secondary metabolites cannot readily be&#10;distinguished on the basis of precursor molecules,&#10;chemical structur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60730"/>
            <a:ext cx="8615888" cy="646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Similarly, the essential amino acid proline is&#10;classified as a primary metabolite, whereas the&#10;C6 analog pipecolic acid i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89426"/>
            <a:ext cx="8374680" cy="628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erpenoids&#10;The name terpenoids, or terpene, derives from the fact&#10;that the first members of the class were isolated from&#10;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8" y="304800"/>
            <a:ext cx="8272869" cy="621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erpenoids are classified by the number of five-&#10;carbon units they contain&#10;The five-carbon (isoprene) units that make up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41" y="228600"/>
            <a:ext cx="8322503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ypes Of Terpenoids&#10;Type&#10;Of terpenoids&#10;Empirical&#10;formula&#10;Isoprene&#10;units&#10;Hemiterpenoids C5H8&#10;1&#10;Monoterpenoids C10H16&#10;2&#10;Sesq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778" y="228600"/>
            <a:ext cx="852548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Natural products of mixed biosynthetic origins&#10;that are partially derived from terpenoids are&#10;often called meroterpenes.&#10;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30138" cy="62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16</Words>
  <Application>Microsoft Office PowerPoint</Application>
  <PresentationFormat>On-screen Show (4:3)</PresentationFormat>
  <Paragraphs>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created xsi:type="dcterms:W3CDTF">2020-04-24T16:29:34Z</dcterms:created>
  <dcterms:modified xsi:type="dcterms:W3CDTF">2020-04-27T17:26:46Z</dcterms:modified>
</cp:coreProperties>
</file>