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99285E-8708-4153-B78E-7D1932D5DFC7}" type="datetimeFigureOut">
              <a:rPr lang="en-US" smtClean="0"/>
              <a:pPr/>
              <a:t>4/27/2020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C01D6-BC88-476D-8CDD-A56ECF18B2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Plants produce a vast and diverse organic&#10;compounds, which do not appear to participate&#10;directly in growth and developmen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896" y="165895"/>
            <a:ext cx="8710503" cy="65397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95400" y="4114800"/>
            <a:ext cx="6705600" cy="1631216"/>
          </a:xfrm>
          <a:prstGeom prst="rect">
            <a:avLst/>
          </a:prstGeom>
          <a:solidFill>
            <a:srgbClr val="0066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Dr. Md. Rezaul Karim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Professor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Department of Biochemistry and Molecular Biology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University of  Rajshahi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2530" name="Picture 2" descr="The biosynthesis of all terpenoids from simple,&#10;primary metabolites can be divided into four&#10;overall steps:&#10;1- Synthesis o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873" y="152400"/>
            <a:ext cx="8728477" cy="655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554" name="Picture 2" descr="3- Elaboration of these allylic prenyl&#10;diphosphates by specific terpenoid synthases&#10;to yield terpenoid skeletons.&#10;4- Secon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661" y="228600"/>
            <a:ext cx="8456927" cy="6349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Synthesis of IPP&#10;Although terpenoid biosynthesis in plants, animals,&#10;and microorganisms involves similar classes of&#10;enzym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8423996" cy="632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5602" name="Picture 2" descr="The production of large quantities of terpenoid&#10;natural products as well as their subsequent&#10;accumulation, emission, or se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710" y="228600"/>
            <a:ext cx="852549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626" name="Picture 2" descr="the organization of terpenoid metabolism exists&#10;at the subcellular level.&#10;The sesquiterpenes (C15), triterpenes (C30), an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52549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 descr="the biosynthetic pathways for the formation of the&#10;fundamental precursor IPP differ markedly in&#10;these compartments, with 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1"/>
            <a:ext cx="8564344" cy="64299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8674" name="Picture 2" descr="Hydroxymethylglutaryl-CoA reductase, an&#10;enzyme in the acetate/mevalonate pathway, is&#10;highly regulated.&#10;The basic enzymolog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567" y="152400"/>
            <a:ext cx="8423996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9698" name="Picture 2" descr="The resulting product, 3-hydroxy-3 methylglutaryl-&#10;CoA (HMG-CoA), is subsequently reduced by&#10;HMG-CoA reductase in two coup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975" y="228600"/>
            <a:ext cx="8423996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In plastids, IPP is synthesized from pyruvate&#10;and glyceraldehyde 3-phosphate.&#10;The plastid-localized route to IPP involves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90381"/>
            <a:ext cx="8488783" cy="63732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1746" name="Picture 2" descr="TPP is released to form a five-carbon intermediate,&#10;1-deoxy-D-xylulose 5-phosphate, which is&#10;rearranged and reduced to for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118" y="228600"/>
            <a:ext cx="852549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Based on their biosynthetic origins, plant natural&#10;products can be divided into three major&#10;groups: -&#10;The terpenoids,&#10;Th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5485" y="228600"/>
            <a:ext cx="8684891" cy="6520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2770" name="Picture 2" descr="Feeding studies distinguish two pathways of&#10;isoprenoid biosynthesis.&#10;When glucose isotopically labeled at C-1 is transform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756" y="152400"/>
            <a:ext cx="8533444" cy="6406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 descr="Biosynthesis of subclasses&#10;The major subclasses of terpenoids are biosynthesized from&#10;the basic five-carbon unit, IPP, and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6072" y="228599"/>
            <a:ext cx="8423996" cy="6324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3 Acetyl CoA MVA+ (mevalonate) IPP DMAPP&#10;DMAPP + IPP GPP (C10) Monoterpenes&#10;GPP + IPP FPP (C15) Sesquiterpenes&#10;FFP + IPP G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3975" y="304800"/>
            <a:ext cx="8423996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5842" name="Picture 2" descr="Prenyltransferase and terpene&#10;synthase reactions&#10;Prenyltransferase enzymes generate the allylic&#10;diphosphate esters&#10;Geranyl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4897" y="228600"/>
            <a:ext cx="8626984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6866" name="Picture 2" descr="Repetitive addition of C5 units is carried&#10;out by prenyltransferases.&#10;Isomerization of IPP by IPP isomerase produces&#10;the a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7644"/>
            <a:ext cx="8425269" cy="6325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 descr="Repetition of the reaction cycle by addition of one&#10;or two molecules of IPP provides FPP (C15) or&#10;GGPP (C20), respectively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873" y="228600"/>
            <a:ext cx="8626984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 descr="Terpenoids Biosynthesis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6979" y="228599"/>
            <a:ext cx="8406021" cy="6311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938" name="Picture 2" descr="Terpenoids Biosynthesis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90381"/>
            <a:ext cx="8474901" cy="63628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 descr="Terpenoids Biosynthesis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8423996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986" name="Picture 2" descr="Terpenoids Biosynthesis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4246" y="209133"/>
            <a:ext cx="8449925" cy="6344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 descr="The alkaloids, which contain one or more nitrogen&#10;atoms, are biosynthesized principally from&#10;amino acids.&#10;The Phenolic com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429" y="152400"/>
            <a:ext cx="8829971" cy="6629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3010" name="Picture 2" descr="Terpenoids Biosynthesis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779" y="228600"/>
            <a:ext cx="852549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4034" name="Picture 2" descr="Terpenoids Biosynthesis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781" y="151923"/>
            <a:ext cx="8627619" cy="64774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5058" name="Picture 2" descr="Terpenoids Biosynthesis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412" y="183929"/>
            <a:ext cx="8584988" cy="64454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6082" name="Picture 2" descr="Terpenoids Biosynthesis 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1444"/>
            <a:ext cx="8729750" cy="6554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Primary and secondary metabolites cannot readily be&#10;distinguished on the basis of precursor molecules,&#10;chemical structure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1" y="160730"/>
            <a:ext cx="8615888" cy="6468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 descr="Similarly, the essential amino acid proline is&#10;classified as a primary metabolite, whereas the&#10;C6 analog pipecolic acid is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1" y="189426"/>
            <a:ext cx="8374680" cy="62875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Terpenoids&#10;The name terpenoids, or terpene, derives from the fact&#10;that the first members of the class were isolated from&#10;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518" y="304800"/>
            <a:ext cx="8272869" cy="6211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Terpenoids are classified by the number of five-&#10;carbon units they contain&#10;The five-carbon (isoprene) units that make up t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2541" y="228600"/>
            <a:ext cx="8322503" cy="624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Types Of Terpenoids&#10;Type&#10;Of terpenoids&#10;Empirical&#10;formula&#10;Isoprene&#10;units&#10;Hemiterpenoids C5H8&#10;1&#10;Monoterpenoids C10H16&#10;2&#10;Sesq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778" y="228600"/>
            <a:ext cx="8525489" cy="640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290" name="Picture 2" descr="Natural products of mixed biosynthetic origins&#10;that are partially derived from terpenoids are&#10;often called meroterpenes.&#10;F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"/>
            <a:ext cx="8330138" cy="6254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16</Words>
  <Application>Microsoft Office PowerPoint</Application>
  <PresentationFormat>On-screen Show (4:3)</PresentationFormat>
  <Paragraphs>4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17</cp:revision>
  <dcterms:created xsi:type="dcterms:W3CDTF">2020-04-24T16:29:34Z</dcterms:created>
  <dcterms:modified xsi:type="dcterms:W3CDTF">2020-04-27T17:26:46Z</dcterms:modified>
</cp:coreProperties>
</file>