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72" r:id="rId4"/>
    <p:sldId id="273" r:id="rId5"/>
    <p:sldId id="274" r:id="rId6"/>
    <p:sldId id="277" r:id="rId7"/>
    <p:sldId id="278" r:id="rId8"/>
    <p:sldId id="279" r:id="rId9"/>
    <p:sldId id="280" r:id="rId10"/>
    <p:sldId id="281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3FC2"/>
    <a:srgbClr val="150DB3"/>
    <a:srgbClr val="AD13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B720E-38C6-475D-BE7A-C69DE1CF3CE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DBBCE-7E42-4734-8ECA-EE48C4440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1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DBBCE-7E42-4734-8ECA-EE48C4440D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98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8973-FB1F-4E15-A8AD-B714B2A694B4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2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E62E-DCF5-430A-9DC5-CDA880A89517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27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C4E3-FB05-4F4D-A1DB-BA58D50EA877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00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61939-C8E7-43D9-A144-AC20918C4E66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1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93C4-E537-4D73-9FE0-0A88F616DA6B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61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3EF0-7AA0-4DBF-A743-514725F52756}" type="datetime1">
              <a:rPr lang="en-US" smtClean="0"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6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97DB2-9365-4F9A-A38D-0A6486D56CDC}" type="datetime1">
              <a:rPr lang="en-US" smtClean="0"/>
              <a:t>7/20/2020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79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3D8E-AC0B-4999-B2B1-A94AAEA14034}" type="datetime1">
              <a:rPr lang="en-US" smtClean="0"/>
              <a:t>7/20/2020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56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E017-9386-4C34-8B96-D13FC69383AE}" type="datetime1">
              <a:rPr lang="en-US" smtClean="0"/>
              <a:t>7/20/2020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2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68E4A-5BFB-48BE-9F31-302189EA36AC}" type="datetime1">
              <a:rPr lang="en-US" smtClean="0"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1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BA66-B89D-402C-82EF-CBD041183611}" type="datetime1">
              <a:rPr lang="en-US" smtClean="0"/>
              <a:t>7/20/2020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93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5E94B-F345-4C27-B459-752E49F94735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B2786-2973-41D8-A629-69C7B572F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6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0172" y="108531"/>
            <a:ext cx="9144000" cy="1133341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Online Lecture 4</a:t>
            </a:r>
            <a:br>
              <a:rPr lang="en-US" sz="3600" dirty="0" smtClean="0">
                <a:solidFill>
                  <a:srgbClr val="0070C0"/>
                </a:solidFill>
              </a:rPr>
            </a:br>
            <a:r>
              <a:rPr lang="en-US" sz="3600" dirty="0" smtClean="0">
                <a:solidFill>
                  <a:srgbClr val="0070C0"/>
                </a:solidFill>
              </a:rPr>
              <a:t>EEE4231:Control system                            Section: A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128" y="2813565"/>
            <a:ext cx="9144000" cy="34506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solidFill>
                  <a:srgbClr val="0070C0"/>
                </a:solidFill>
              </a:rPr>
              <a:t>Contents: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Continued previous lecture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Speed control of DC machine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err="1" smtClean="0"/>
              <a:t>Thyristor</a:t>
            </a:r>
            <a:r>
              <a:rPr lang="en-US" sz="2800" dirty="0" smtClean="0"/>
              <a:t> control DC motor(shunt type)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Learning outcomes</a:t>
            </a:r>
          </a:p>
          <a:p>
            <a:pPr algn="l"/>
            <a:endParaRPr lang="en-US" sz="2800" dirty="0" smtClean="0"/>
          </a:p>
          <a:p>
            <a:pPr algn="l"/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48BE7-66CD-46BF-B168-F7FB5BCB6828}" type="datetime1">
              <a:rPr lang="en-US" smtClean="0"/>
              <a:t>7/20/2020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9571" y="6055444"/>
            <a:ext cx="630298" cy="648161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675327" y="1610016"/>
            <a:ext cx="9144000" cy="5244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Dr. Md. </a:t>
            </a:r>
            <a:r>
              <a:rPr lang="en-US" sz="3200" dirty="0" err="1" smtClean="0"/>
              <a:t>Abdur</a:t>
            </a:r>
            <a:r>
              <a:rPr lang="en-US" sz="3200" dirty="0" smtClean="0"/>
              <a:t> Rahman</a:t>
            </a:r>
            <a:endParaRPr lang="en-US" sz="3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6084194" cy="365125"/>
          </a:xfrm>
        </p:spPr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63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Next lecture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 smtClean="0">
              <a:solidFill>
                <a:srgbClr val="FF0000"/>
              </a:solidFill>
            </a:endParaRPr>
          </a:p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Time response analysis of control system</a:t>
            </a:r>
            <a:endParaRPr lang="en-US" sz="3600" dirty="0">
              <a:solidFill>
                <a:srgbClr val="FF0000"/>
              </a:solidFill>
            </a:endParaRPr>
          </a:p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61939-C8E7-43D9-A144-AC20918C4E66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4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AC45-AC6E-4798-99FB-8467877A47A2}" type="datetime1">
              <a:rPr lang="en-US" smtClean="0"/>
              <a:t>7/20/2020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950854" cy="365125"/>
          </a:xfrm>
        </p:spPr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5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4717"/>
            <a:ext cx="10515600" cy="70411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Transfer function G(s)  of DC motor</a:t>
            </a: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60882"/>
            <a:ext cx="10375332" cy="5108572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EC0D-C07E-48FB-AC96-5DF835C0ED82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1830" y="6003928"/>
            <a:ext cx="630298" cy="64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55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7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Continued</a:t>
            </a: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59099"/>
                <a:ext cx="10515600" cy="5017864"/>
              </a:xfrm>
            </p:spPr>
            <p:txBody>
              <a:bodyPr/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Using KVL in Fig.2.35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dirty="0" smtClean="0"/>
                  <a:t>=0</a:t>
                </a:r>
              </a:p>
              <a:p>
                <a:pPr marL="0" indent="0">
                  <a:buNone/>
                </a:pPr>
                <a:r>
                  <a:rPr lang="en-US" dirty="0" smtClean="0"/>
                  <a:t>Using Laplace transformation with zero initial condition 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59099"/>
                <a:ext cx="10515600" cy="5017864"/>
              </a:xfrm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61939-C8E7-43D9-A144-AC20918C4E66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83" y="3879790"/>
            <a:ext cx="9401577" cy="18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69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47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ontinued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954" y="1152058"/>
            <a:ext cx="5687219" cy="170521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61939-C8E7-43D9-A144-AC20918C4E66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249475"/>
            <a:ext cx="10058400" cy="23224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96200" y="1152058"/>
            <a:ext cx="3200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J</a:t>
            </a:r>
            <a:r>
              <a:rPr lang="en-US" sz="2000" baseline="-25000" dirty="0" err="1" smtClean="0"/>
              <a:t>m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equivalent mechanical inertia of armature and load;</a:t>
            </a:r>
          </a:p>
          <a:p>
            <a:r>
              <a:rPr lang="en-US" sz="2000" dirty="0" err="1" smtClean="0"/>
              <a:t>D</a:t>
            </a:r>
            <a:r>
              <a:rPr lang="en-US" sz="2000" baseline="-25000" dirty="0" err="1" smtClean="0"/>
              <a:t>m</a:t>
            </a:r>
            <a:r>
              <a:rPr lang="en-US" sz="2000" baseline="-25000" dirty="0" smtClean="0"/>
              <a:t> </a:t>
            </a:r>
            <a:r>
              <a:rPr lang="en-US" sz="2000" dirty="0"/>
              <a:t>= </a:t>
            </a:r>
            <a:r>
              <a:rPr lang="en-US" sz="2000" dirty="0" smtClean="0"/>
              <a:t>equivalent viscous </a:t>
            </a:r>
            <a:r>
              <a:rPr lang="en-US" sz="2000" dirty="0" err="1" smtClean="0"/>
              <a:t>dampling</a:t>
            </a:r>
            <a:r>
              <a:rPr lang="en-US" sz="2000" dirty="0" smtClean="0"/>
              <a:t> factor of armature and load.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5470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Transfer function DC motor (continued)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61939-C8E7-43D9-A144-AC20918C4E66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5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428" y="1458867"/>
            <a:ext cx="9390047" cy="365404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58661" y="5411465"/>
            <a:ext cx="7005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Home work: study page 80-81 with example 2.23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54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15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Speed control of DC motor</a:t>
            </a: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07583"/>
                <a:ext cx="10515600" cy="506938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Speed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den>
                    </m:f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 Flux control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Armature current control 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Voltage V control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07583"/>
                <a:ext cx="10515600" cy="5069380"/>
              </a:xfrm>
              <a:blipFill rotWithShape="0">
                <a:blip r:embed="rId2"/>
                <a:stretch>
                  <a:fillRect l="-1217" t="-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61939-C8E7-43D9-A144-AC20918C4E66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763" y="1311566"/>
            <a:ext cx="5519813" cy="457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43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51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Armature current control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605" y="1166540"/>
            <a:ext cx="10740380" cy="4628952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61939-C8E7-43D9-A144-AC20918C4E66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3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3033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Armature voltage control</a:t>
            </a: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76" y="1231721"/>
            <a:ext cx="7033951" cy="4905688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61939-C8E7-43D9-A144-AC20918C4E66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8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674" y="808052"/>
            <a:ext cx="6293647" cy="108256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585656" y="2228044"/>
            <a:ext cx="3438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Compare different techniques (home work)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84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Learning outcome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7591"/>
            <a:ext cx="10515600" cy="4351338"/>
          </a:xfrm>
        </p:spPr>
        <p:txBody>
          <a:bodyPr/>
          <a:lstStyle/>
          <a:p>
            <a:r>
              <a:rPr lang="en-US" dirty="0" smtClean="0"/>
              <a:t>Able to deduce transfer function of DC motor</a:t>
            </a:r>
          </a:p>
          <a:p>
            <a:r>
              <a:rPr lang="en-US" dirty="0" smtClean="0"/>
              <a:t>Able to draw and explain the three mechanisms of speed control of DC motor</a:t>
            </a:r>
          </a:p>
          <a:p>
            <a:r>
              <a:rPr lang="en-US" dirty="0" smtClean="0"/>
              <a:t>Able to explain </a:t>
            </a:r>
            <a:r>
              <a:rPr lang="en-US" dirty="0" smtClean="0"/>
              <a:t>speed control </a:t>
            </a:r>
            <a:r>
              <a:rPr lang="en-US" dirty="0" smtClean="0"/>
              <a:t>of DC </a:t>
            </a:r>
            <a:r>
              <a:rPr lang="en-US" dirty="0" smtClean="0"/>
              <a:t>motor using solid state device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61939-C8E7-43D9-A144-AC20918C4E66}" type="datetime1">
              <a:rPr lang="en-US" smtClean="0"/>
              <a:t>7/20/2020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Part 4 Batch 2, Even Semester Exam. 2019,  Department of EEE, R.U.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2786-2973-41D8-A629-69C7B572F1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2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2813</TotalTime>
  <Words>347</Words>
  <Application>Microsoft Office PowerPoint</Application>
  <PresentationFormat>Widescreen</PresentationFormat>
  <Paragraphs>73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Online Lecture 4 EEE4231:Control system                            Section: A</vt:lpstr>
      <vt:lpstr>Transfer function G(s)  of DC motor</vt:lpstr>
      <vt:lpstr>Continued</vt:lpstr>
      <vt:lpstr>Continued</vt:lpstr>
      <vt:lpstr>Transfer function DC motor (continued)</vt:lpstr>
      <vt:lpstr>Speed control of DC motor</vt:lpstr>
      <vt:lpstr>Armature current control</vt:lpstr>
      <vt:lpstr>Armature voltage control</vt:lpstr>
      <vt:lpstr>Learning outcome</vt:lpstr>
      <vt:lpstr>Next lecture</vt:lpstr>
      <vt:lpstr>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Course:Lecture 3</dc:title>
  <dc:creator>USER</dc:creator>
  <cp:lastModifiedBy>USER</cp:lastModifiedBy>
  <cp:revision>120</cp:revision>
  <dcterms:created xsi:type="dcterms:W3CDTF">2020-06-16T13:56:34Z</dcterms:created>
  <dcterms:modified xsi:type="dcterms:W3CDTF">2020-07-20T04:15:07Z</dcterms:modified>
</cp:coreProperties>
</file>