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1" r:id="rId3"/>
    <p:sldId id="272" r:id="rId4"/>
    <p:sldId id="273" r:id="rId5"/>
    <p:sldId id="274" r:id="rId6"/>
    <p:sldId id="277" r:id="rId7"/>
    <p:sldId id="278" r:id="rId8"/>
    <p:sldId id="279" r:id="rId9"/>
    <p:sldId id="280" r:id="rId10"/>
    <p:sldId id="281" r:id="rId11"/>
    <p:sldId id="26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3FC2"/>
    <a:srgbClr val="150DB3"/>
    <a:srgbClr val="AD13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1B720E-38C6-475D-BE7A-C69DE1CF3CEB}" type="datetimeFigureOut">
              <a:rPr lang="en-US" smtClean="0"/>
              <a:t>7/20/2020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0DBBCE-7E42-4734-8ECA-EE48C4440D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811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0DBBCE-7E42-4734-8ECA-EE48C4440D7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398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48973-FB1F-4E15-A8AD-B714B2A694B4}" type="datetime1">
              <a:rPr lang="en-US" smtClean="0"/>
              <a:t>7/20/2020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Part 4 Batch 2, Even Semester Exam. 2019,  Department of EEE, R.U.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B2786-2973-41D8-A629-69C7B572F1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724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3E62E-DCF5-430A-9DC5-CDA880A89517}" type="datetime1">
              <a:rPr lang="en-US" smtClean="0"/>
              <a:t>7/20/2020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Part 4 Batch 2, Even Semester Exam. 2019,  Department of EEE, R.U.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B2786-2973-41D8-A629-69C7B572F1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027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8C4E3-FB05-4F4D-A1DB-BA58D50EA877}" type="datetime1">
              <a:rPr lang="en-US" smtClean="0"/>
              <a:t>7/20/2020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Part 4 Batch 2, Even Semester Exam. 2019,  Department of EEE, R.U.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B2786-2973-41D8-A629-69C7B572F1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800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61939-C8E7-43D9-A144-AC20918C4E66}" type="datetime1">
              <a:rPr lang="en-US" smtClean="0"/>
              <a:t>7/20/2020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Part 4 Batch 2, Even Semester Exam. 2019,  Department of EEE, R.U.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B2786-2973-41D8-A629-69C7B572F1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811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93C4-E537-4D73-9FE0-0A88F616DA6B}" type="datetime1">
              <a:rPr lang="en-US" smtClean="0"/>
              <a:t>7/20/2020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Part 4 Batch 2, Even Semester Exam. 2019,  Department of EEE, R.U.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B2786-2973-41D8-A629-69C7B572F1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361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33EF0-7AA0-4DBF-A743-514725F52756}" type="datetime1">
              <a:rPr lang="en-US" smtClean="0"/>
              <a:t>7/20/2020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Part 4 Batch 2, Even Semester Exam. 2019,  Department of EEE, R.U.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B2786-2973-41D8-A629-69C7B572F1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467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97DB2-9365-4F9A-A38D-0A6486D56CDC}" type="datetime1">
              <a:rPr lang="en-US" smtClean="0"/>
              <a:t>7/20/2020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Part 4 Batch 2, Even Semester Exam. 2019,  Department of EEE, R.U. 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B2786-2973-41D8-A629-69C7B572F1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179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83D8E-AC0B-4999-B2B1-A94AAEA14034}" type="datetime1">
              <a:rPr lang="en-US" smtClean="0"/>
              <a:t>7/20/2020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Part 4 Batch 2, Even Semester Exam. 2019,  Department of EEE, R.U.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B2786-2973-41D8-A629-69C7B572F1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256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E017-9386-4C34-8B96-D13FC69383AE}" type="datetime1">
              <a:rPr lang="en-US" smtClean="0"/>
              <a:t>7/20/2020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Part 4 Batch 2, Even Semester Exam. 2019,  Department of EEE, R.U.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B2786-2973-41D8-A629-69C7B572F1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829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68E4A-5BFB-48BE-9F31-302189EA36AC}" type="datetime1">
              <a:rPr lang="en-US" smtClean="0"/>
              <a:t>7/20/2020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Part 4 Batch 2, Even Semester Exam. 2019,  Department of EEE, R.U.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B2786-2973-41D8-A629-69C7B572F1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511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EBA66-B89D-402C-82EF-CBD041183611}" type="datetime1">
              <a:rPr lang="en-US" smtClean="0"/>
              <a:t>7/20/2020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Part 4 Batch 2, Even Semester Exam. 2019,  Department of EEE, R.U.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B2786-2973-41D8-A629-69C7B572F1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593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F5E94B-F345-4C27-B459-752E49F94735}" type="datetime1">
              <a:rPr lang="en-US" smtClean="0"/>
              <a:t>7/20/2020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Part 4 Batch 2, Even Semester Exam. 2019,  Department of EEE, R.U.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AB2786-2973-41D8-A629-69C7B572F1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361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0172" y="108531"/>
            <a:ext cx="9144000" cy="1133341"/>
          </a:xfrm>
        </p:spPr>
        <p:txBody>
          <a:bodyPr>
            <a:normAutofit fontScale="90000"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Online Lecture 4</a:t>
            </a:r>
            <a:br>
              <a:rPr lang="en-US" sz="3600" dirty="0" smtClean="0">
                <a:solidFill>
                  <a:srgbClr val="0070C0"/>
                </a:solidFill>
              </a:rPr>
            </a:br>
            <a:r>
              <a:rPr lang="en-US" sz="3600" dirty="0" smtClean="0">
                <a:solidFill>
                  <a:srgbClr val="0070C0"/>
                </a:solidFill>
              </a:rPr>
              <a:t>EEE4231:Control system                            Section: A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128" y="2813565"/>
            <a:ext cx="9144000" cy="3450600"/>
          </a:xfrm>
        </p:spPr>
        <p:txBody>
          <a:bodyPr>
            <a:noAutofit/>
          </a:bodyPr>
          <a:lstStyle/>
          <a:p>
            <a:pPr algn="l"/>
            <a:r>
              <a:rPr lang="en-US" sz="3200" dirty="0" smtClean="0">
                <a:solidFill>
                  <a:srgbClr val="0070C0"/>
                </a:solidFill>
              </a:rPr>
              <a:t>Contents: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 smtClean="0"/>
              <a:t>Continued previous lecture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 smtClean="0"/>
              <a:t>Speed control of DC machine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 err="1" smtClean="0"/>
              <a:t>Thyristor</a:t>
            </a:r>
            <a:r>
              <a:rPr lang="en-US" sz="2800" dirty="0" smtClean="0"/>
              <a:t> control DC motor(shunt type)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 smtClean="0"/>
              <a:t>Learning outcomes</a:t>
            </a:r>
          </a:p>
          <a:p>
            <a:pPr algn="l"/>
            <a:endParaRPr lang="en-US" sz="2800" dirty="0" smtClean="0"/>
          </a:p>
          <a:p>
            <a:pPr algn="l"/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48BE7-66CD-46BF-B168-F7FB5BCB6828}" type="datetime1">
              <a:rPr lang="en-US" smtClean="0"/>
              <a:t>7/20/2020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571" y="6055444"/>
            <a:ext cx="630298" cy="648161"/>
          </a:xfrm>
          <a:prstGeom prst="rect">
            <a:avLst/>
          </a:prstGeom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1675327" y="1610016"/>
            <a:ext cx="9144000" cy="5244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smtClean="0"/>
              <a:t>Dr. Md. </a:t>
            </a:r>
            <a:r>
              <a:rPr lang="en-US" sz="3200" dirty="0" err="1" smtClean="0"/>
              <a:t>Abdur</a:t>
            </a:r>
            <a:r>
              <a:rPr lang="en-US" sz="3200" dirty="0" smtClean="0"/>
              <a:t> Rahman</a:t>
            </a:r>
            <a:endParaRPr lang="en-US" sz="320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6084194" cy="365125"/>
          </a:xfrm>
        </p:spPr>
        <p:txBody>
          <a:bodyPr/>
          <a:lstStyle/>
          <a:p>
            <a:r>
              <a:rPr lang="en-US" smtClean="0"/>
              <a:t>Part 4 Batch 2, Even Semester Exam. 2019,  Department of EEE, R.U.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B2786-2973-41D8-A629-69C7B572F13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63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0070C0"/>
                </a:solidFill>
              </a:rPr>
              <a:t>Next lecture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3600" dirty="0" smtClean="0">
              <a:solidFill>
                <a:srgbClr val="FF0000"/>
              </a:solidFill>
            </a:endParaRPr>
          </a:p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Time response analysis of control system</a:t>
            </a:r>
            <a:endParaRPr lang="en-US" sz="3600" dirty="0">
              <a:solidFill>
                <a:srgbClr val="FF0000"/>
              </a:solidFill>
            </a:endParaRPr>
          </a:p>
          <a:p>
            <a:pPr algn="ctr"/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61939-C8E7-43D9-A144-AC20918C4E66}" type="datetime1">
              <a:rPr lang="en-US" smtClean="0"/>
              <a:t>7/20/2020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Part 4 Batch 2, Even Semester Exam. 2019,  Department of EEE, R.U.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B2786-2973-41D8-A629-69C7B572F13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94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END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2AC45-AC6E-4798-99FB-8467877A47A2}" type="datetime1">
              <a:rPr lang="en-US" smtClean="0"/>
              <a:t>7/20/2020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950854" cy="365125"/>
          </a:xfrm>
        </p:spPr>
        <p:txBody>
          <a:bodyPr/>
          <a:lstStyle/>
          <a:p>
            <a:r>
              <a:rPr lang="en-US" smtClean="0"/>
              <a:t>Part 4 Batch 2, Even Semester Exam. 2019,  Department of EEE, R.U.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B2786-2973-41D8-A629-69C7B572F13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65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4717"/>
            <a:ext cx="10515600" cy="704112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Transfer function G(s)  of DC motor</a:t>
            </a:r>
            <a:endParaRPr lang="en-US" sz="2800" dirty="0">
              <a:solidFill>
                <a:srgbClr val="0070C0"/>
              </a:solidFill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60882"/>
            <a:ext cx="10375332" cy="5108572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7EC0D-C07E-48FB-AC96-5DF835C0ED82}" type="datetime1">
              <a:rPr lang="en-US" smtClean="0"/>
              <a:t>7/20/2020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Part 4 Batch 2, Even Semester Exam. 2019,  Department of EEE, R.U.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B2786-2973-41D8-A629-69C7B572F139}" type="slidenum">
              <a:rPr lang="en-US" smtClean="0"/>
              <a:t>2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830" y="6003928"/>
            <a:ext cx="630298" cy="648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55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9776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0070C0"/>
                </a:solidFill>
              </a:rPr>
              <a:t>Continued</a:t>
            </a:r>
            <a:endParaRPr lang="en-US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159099"/>
                <a:ext cx="10515600" cy="5017864"/>
              </a:xfrm>
            </p:spPr>
            <p:txBody>
              <a:bodyPr/>
              <a:lstStyle/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</m:oMath>
                </a14:m>
                <a:r>
                  <a:rPr lang="en-US" dirty="0" smtClean="0"/>
                  <a:t>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Using KVL in Fig.2.35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dirty="0" smtClean="0"/>
                  <a:t>=0</a:t>
                </a:r>
              </a:p>
              <a:p>
                <a:pPr marL="0" indent="0">
                  <a:buNone/>
                </a:pPr>
                <a:r>
                  <a:rPr lang="en-US" dirty="0" smtClean="0"/>
                  <a:t>Using Laplace transformation with zero initial condition </a:t>
                </a: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159099"/>
                <a:ext cx="10515600" cy="5017864"/>
              </a:xfrm>
              <a:blipFill rotWithShape="0"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61939-C8E7-43D9-A144-AC20918C4E66}" type="datetime1">
              <a:rPr lang="en-US" smtClean="0"/>
              <a:t>7/20/2020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Part 4 Batch 2, Even Semester Exam. 2019,  Department of EEE, R.U.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B2786-2973-41D8-A629-69C7B572F139}" type="slidenum">
              <a:rPr lang="en-US" smtClean="0"/>
              <a:t>3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583" y="3879790"/>
            <a:ext cx="9401577" cy="1898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695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472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C</a:t>
            </a:r>
            <a:r>
              <a:rPr lang="en-US" dirty="0" smtClean="0"/>
              <a:t>ontinued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954" y="1152058"/>
            <a:ext cx="5687219" cy="1705213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61939-C8E7-43D9-A144-AC20918C4E66}" type="datetime1">
              <a:rPr lang="en-US" smtClean="0"/>
              <a:t>7/20/2020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Part 4 Batch 2, Even Semester Exam. 2019,  Department of EEE, R.U.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B2786-2973-41D8-A629-69C7B572F139}" type="slidenum">
              <a:rPr lang="en-US" smtClean="0"/>
              <a:t>4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249475"/>
            <a:ext cx="10058400" cy="23224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96200" y="1152058"/>
            <a:ext cx="3200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J</a:t>
            </a:r>
            <a:r>
              <a:rPr lang="en-US" sz="2000" baseline="-25000" dirty="0" err="1" smtClean="0"/>
              <a:t>m</a:t>
            </a:r>
            <a:r>
              <a:rPr lang="en-US" sz="2000" baseline="-25000" dirty="0" smtClean="0"/>
              <a:t> </a:t>
            </a:r>
            <a:r>
              <a:rPr lang="en-US" sz="2000" dirty="0" smtClean="0"/>
              <a:t>= equivalent mechanical inertia of armature and load;</a:t>
            </a:r>
          </a:p>
          <a:p>
            <a:r>
              <a:rPr lang="en-US" sz="2000" dirty="0" err="1" smtClean="0"/>
              <a:t>D</a:t>
            </a:r>
            <a:r>
              <a:rPr lang="en-US" sz="2000" baseline="-25000" dirty="0" err="1" smtClean="0"/>
              <a:t>m</a:t>
            </a:r>
            <a:r>
              <a:rPr lang="en-US" sz="2000" baseline="-25000" dirty="0" smtClean="0"/>
              <a:t> </a:t>
            </a:r>
            <a:r>
              <a:rPr lang="en-US" sz="2000" dirty="0"/>
              <a:t>= </a:t>
            </a:r>
            <a:r>
              <a:rPr lang="en-US" sz="2000" dirty="0" smtClean="0"/>
              <a:t>equivalent viscous </a:t>
            </a:r>
            <a:r>
              <a:rPr lang="en-US" sz="2000" dirty="0" err="1" smtClean="0"/>
              <a:t>dampling</a:t>
            </a:r>
            <a:r>
              <a:rPr lang="en-US" sz="2000" dirty="0" smtClean="0"/>
              <a:t> factor of armature and load.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54704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Transfer function DC motor (continued)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61939-C8E7-43D9-A144-AC20918C4E66}" type="datetime1">
              <a:rPr lang="en-US" smtClean="0"/>
              <a:t>7/20/2020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Part 4 Batch 2, Even Semester Exam. 2019,  Department of EEE, R.U.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B2786-2973-41D8-A629-69C7B572F139}" type="slidenum">
              <a:rPr lang="en-US" smtClean="0"/>
              <a:t>5</a:t>
            </a:fld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428" y="1458867"/>
            <a:ext cx="9390047" cy="36540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58661" y="5411465"/>
            <a:ext cx="70050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Home work: study page 80-81 with example 2.23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545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215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0070C0"/>
                </a:solidFill>
              </a:rPr>
              <a:t>Speed control of DC motor</a:t>
            </a:r>
            <a:endParaRPr lang="en-US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107583"/>
                <a:ext cx="10515600" cy="506938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Speed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num>
                      <m:den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∅</m:t>
                        </m:r>
                      </m:den>
                    </m:f>
                  </m:oMath>
                </a14:m>
                <a:endParaRPr lang="en-US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 smtClean="0"/>
                  <a:t> Flux control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 smtClean="0"/>
                  <a:t>Armature current control 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 smtClean="0"/>
                  <a:t>Voltage V control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107583"/>
                <a:ext cx="10515600" cy="5069380"/>
              </a:xfrm>
              <a:blipFill rotWithShape="0">
                <a:blip r:embed="rId2"/>
                <a:stretch>
                  <a:fillRect l="-1217" t="-3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61939-C8E7-43D9-A144-AC20918C4E66}" type="datetime1">
              <a:rPr lang="en-US" smtClean="0"/>
              <a:t>7/20/2020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Part 4 Batch 2, Even Semester Exam. 2019,  Department of EEE, R.U.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B2786-2973-41D8-A629-69C7B572F139}" type="slidenum">
              <a:rPr lang="en-US" smtClean="0"/>
              <a:t>6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763" y="1311566"/>
            <a:ext cx="5519813" cy="4574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43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2351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Armature current control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605" y="1166540"/>
            <a:ext cx="10740380" cy="4628952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61939-C8E7-43D9-A144-AC20918C4E66}" type="datetime1">
              <a:rPr lang="en-US" smtClean="0"/>
              <a:t>7/20/2020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Part 4 Batch 2, Even Semester Exam. 2019,  Department of EEE, R.U.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B2786-2973-41D8-A629-69C7B572F13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438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3033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dirty="0" smtClean="0">
                <a:solidFill>
                  <a:srgbClr val="0070C0"/>
                </a:solidFill>
              </a:rPr>
              <a:t>Armature voltage control</a:t>
            </a:r>
            <a:endParaRPr lang="en-US" sz="2800" dirty="0">
              <a:solidFill>
                <a:srgbClr val="0070C0"/>
              </a:solidFill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76" y="1231721"/>
            <a:ext cx="7033951" cy="490568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61939-C8E7-43D9-A144-AC20918C4E66}" type="datetime1">
              <a:rPr lang="en-US" smtClean="0"/>
              <a:t>7/20/2020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Part 4 Batch 2, Even Semester Exam. 2019,  Department of EEE, R.U.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B2786-2973-41D8-A629-69C7B572F139}" type="slidenum">
              <a:rPr lang="en-US" smtClean="0"/>
              <a:t>8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674" y="808052"/>
            <a:ext cx="6293647" cy="108256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585656" y="2228044"/>
            <a:ext cx="34386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Compare different techniques (home work)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846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3821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>
                <a:solidFill>
                  <a:srgbClr val="0070C0"/>
                </a:solidFill>
              </a:rPr>
              <a:t>Learning outcome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97591"/>
            <a:ext cx="10515600" cy="4351338"/>
          </a:xfrm>
        </p:spPr>
        <p:txBody>
          <a:bodyPr/>
          <a:lstStyle/>
          <a:p>
            <a:r>
              <a:rPr lang="en-US" dirty="0" smtClean="0"/>
              <a:t>Able to deduce transfer function of DC motor</a:t>
            </a:r>
          </a:p>
          <a:p>
            <a:r>
              <a:rPr lang="en-US" dirty="0" smtClean="0"/>
              <a:t>Able to draw and explain the three mechanisms of speed control of DC motor</a:t>
            </a:r>
          </a:p>
          <a:p>
            <a:r>
              <a:rPr lang="en-US" dirty="0" smtClean="0"/>
              <a:t>Able to explain </a:t>
            </a:r>
            <a:r>
              <a:rPr lang="en-US" dirty="0" smtClean="0"/>
              <a:t>speed control </a:t>
            </a:r>
            <a:r>
              <a:rPr lang="en-US" dirty="0" smtClean="0"/>
              <a:t>of DC </a:t>
            </a:r>
            <a:r>
              <a:rPr lang="en-US" dirty="0" smtClean="0"/>
              <a:t>motor using solid state device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61939-C8E7-43D9-A144-AC20918C4E66}" type="datetime1">
              <a:rPr lang="en-US" smtClean="0"/>
              <a:t>7/20/2020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Part 4 Batch 2, Even Semester Exam. 2019,  Department of EEE, R.U.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B2786-2973-41D8-A629-69C7B572F13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52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2813</TotalTime>
  <Words>347</Words>
  <Application>Microsoft Office PowerPoint</Application>
  <PresentationFormat>Widescreen</PresentationFormat>
  <Paragraphs>73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Office Theme</vt:lpstr>
      <vt:lpstr>Online Lecture 4 EEE4231:Control system                            Section: A</vt:lpstr>
      <vt:lpstr>Transfer function G(s)  of DC motor</vt:lpstr>
      <vt:lpstr>Continued</vt:lpstr>
      <vt:lpstr>Continued</vt:lpstr>
      <vt:lpstr>Transfer function DC motor (continued)</vt:lpstr>
      <vt:lpstr>Speed control of DC motor</vt:lpstr>
      <vt:lpstr>Armature current control</vt:lpstr>
      <vt:lpstr>Armature voltage control</vt:lpstr>
      <vt:lpstr>Learning outcome</vt:lpstr>
      <vt:lpstr>Next lecture</vt:lpstr>
      <vt:lpstr>END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Course:Lecture 3</dc:title>
  <dc:creator>USER</dc:creator>
  <cp:lastModifiedBy>USER</cp:lastModifiedBy>
  <cp:revision>120</cp:revision>
  <dcterms:created xsi:type="dcterms:W3CDTF">2020-06-16T13:56:34Z</dcterms:created>
  <dcterms:modified xsi:type="dcterms:W3CDTF">2020-07-20T04:15:07Z</dcterms:modified>
</cp:coreProperties>
</file>