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noLab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6FC"/>
    <a:srgbClr val="FF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Friday, July 11,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Department of ICE, RU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371600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85800" y="228600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3716F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503218"/>
            <a:ext cx="9144000" cy="0"/>
          </a:xfrm>
          <a:prstGeom prst="line">
            <a:avLst/>
          </a:prstGeom>
          <a:ln w="50800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270164"/>
            <a:ext cx="0" cy="6172200"/>
          </a:xfrm>
          <a:prstGeom prst="line">
            <a:avLst/>
          </a:prstGeom>
          <a:ln w="50800"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ABD1-9707-48C1-AB01-23E28ED2D111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0453-5F4B-4940-B113-22233BF444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1A395-B0FD-4BB2-99A6-AA0207ADB1E7}" type="datetimeFigureOut">
              <a:rPr lang="en-US" smtClean="0"/>
              <a:pPr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2D54-B45C-4D11-A1C7-22DD68A49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Lecture - 12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334000" y="6019800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fld id="{AE9C0F9A-13AE-4E41-A672-9568E222DAB7}" type="datetime2">
              <a:rPr kumimoji="0" lang="en-US" sz="2400" b="1" i="1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t>Sunday, July 07, 2019</a:t>
            </a:fld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3400" y="16764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6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The Role of </a:t>
            </a:r>
            <a:r>
              <a:rPr lang="en-US" sz="360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System Analyst</a:t>
            </a:r>
            <a:endParaRPr lang="en-US" sz="3200" dirty="0" smtClean="0">
              <a:solidFill>
                <a:srgbClr val="3716F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49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Multifaceted Role The Analyst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The Multifaceted Role of the analyst-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Change Agent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Investigator and Monitor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Architect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Psychologist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Salesperson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  <a:latin typeface="Times New Roman" pitchFamily="18" charset="0"/>
              </a:rPr>
              <a:t>Motivator, and 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  <a:latin typeface="Times New Roman" pitchFamily="18" charset="0"/>
              </a:rPr>
              <a:t>Politician</a:t>
            </a:r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may be changed or reoriented</a:t>
            </a:r>
          </a:p>
          <a:p>
            <a:r>
              <a:rPr lang="en-US" dirty="0" smtClean="0"/>
              <a:t>People inherently resist the change</a:t>
            </a:r>
          </a:p>
          <a:p>
            <a:r>
              <a:rPr lang="en-US" dirty="0" smtClean="0"/>
              <a:t>Excessive change should be handled carefully</a:t>
            </a:r>
          </a:p>
          <a:p>
            <a:r>
              <a:rPr lang="en-US" dirty="0" smtClean="0"/>
              <a:t>The analyst may select various styles to introduce change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Persuader</a:t>
            </a:r>
            <a:r>
              <a:rPr lang="en-US" dirty="0" smtClean="0">
                <a:solidFill>
                  <a:srgbClr val="3716FC"/>
                </a:solidFill>
              </a:rPr>
              <a:t> to </a:t>
            </a:r>
            <a:r>
              <a:rPr lang="en-US" dirty="0" smtClean="0">
                <a:solidFill>
                  <a:srgbClr val="FF0000"/>
                </a:solidFill>
              </a:rPr>
              <a:t>imposer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Persuader</a:t>
            </a:r>
            <a:r>
              <a:rPr lang="en-US" dirty="0" smtClean="0">
                <a:solidFill>
                  <a:srgbClr val="3716FC"/>
                </a:solidFill>
              </a:rPr>
              <a:t> when user have a tolerance for change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Imposer</a:t>
            </a:r>
            <a:r>
              <a:rPr lang="en-US" dirty="0" smtClean="0">
                <a:solidFill>
                  <a:srgbClr val="3716FC"/>
                </a:solidFill>
              </a:rPr>
              <a:t> when for drastic change</a:t>
            </a:r>
            <a:endParaRPr lang="en-US" dirty="0">
              <a:solidFill>
                <a:srgbClr val="3716F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Investigator or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Why the present system is not work well and what changes will correct the problem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Answer can be found through investigation</a:t>
            </a:r>
          </a:p>
          <a:p>
            <a:pPr algn="just"/>
            <a:r>
              <a:rPr lang="en-US" dirty="0" smtClean="0"/>
              <a:t>To undertake and successfully complete a project the analyst must monitor the program in relation to time</a:t>
            </a:r>
          </a:p>
          <a:p>
            <a:r>
              <a:rPr lang="en-US" dirty="0" smtClean="0"/>
              <a:t>Time is important because-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Implementation delay may increase cost</a:t>
            </a:r>
            <a:endParaRPr lang="en-US" dirty="0">
              <a:solidFill>
                <a:srgbClr val="3716F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building planning</a:t>
            </a:r>
          </a:p>
          <a:p>
            <a:r>
              <a:rPr lang="en-US" dirty="0" smtClean="0"/>
              <a:t>The analyst role as a liaison between</a:t>
            </a:r>
          </a:p>
          <a:p>
            <a:pPr lvl="1" algn="just"/>
            <a:r>
              <a:rPr lang="en-US" dirty="0" smtClean="0">
                <a:solidFill>
                  <a:srgbClr val="3716FC"/>
                </a:solidFill>
              </a:rPr>
              <a:t>User’s logical design requirement and the detailed physical system design</a:t>
            </a:r>
          </a:p>
          <a:p>
            <a:pPr algn="just"/>
            <a:r>
              <a:rPr lang="en-US" dirty="0" smtClean="0"/>
              <a:t>The analyst creates the detailed physical system design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Abstract ideas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details physical design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psychologist the analyst </a:t>
            </a:r>
          </a:p>
          <a:p>
            <a:pPr lvl="1">
              <a:buBlip>
                <a:blip r:embed="rId2"/>
              </a:buBlip>
            </a:pPr>
            <a:r>
              <a:rPr lang="en-US" dirty="0" smtClean="0">
                <a:solidFill>
                  <a:srgbClr val="3716FC"/>
                </a:solidFill>
              </a:rPr>
              <a:t>Reaches people, </a:t>
            </a:r>
          </a:p>
          <a:p>
            <a:pPr lvl="1">
              <a:buBlip>
                <a:blip r:embed="rId2"/>
              </a:buBlip>
            </a:pPr>
            <a:endParaRPr lang="en-US" dirty="0" smtClean="0">
              <a:solidFill>
                <a:srgbClr val="3716FC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 smtClean="0">
                <a:solidFill>
                  <a:srgbClr val="3716FC"/>
                </a:solidFill>
              </a:rPr>
              <a:t>Interpret thought, </a:t>
            </a:r>
          </a:p>
          <a:p>
            <a:pPr lvl="1">
              <a:buBlip>
                <a:blip r:embed="rId2"/>
              </a:buBlip>
            </a:pPr>
            <a:endParaRPr lang="en-US" dirty="0" smtClean="0">
              <a:solidFill>
                <a:srgbClr val="3716FC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 smtClean="0">
                <a:solidFill>
                  <a:srgbClr val="3716FC"/>
                </a:solidFill>
              </a:rPr>
              <a:t>Assesses behavior, and </a:t>
            </a:r>
          </a:p>
          <a:p>
            <a:pPr lvl="1">
              <a:buBlip>
                <a:blip r:embed="rId2"/>
              </a:buBlip>
            </a:pPr>
            <a:endParaRPr lang="en-US" dirty="0" smtClean="0">
              <a:solidFill>
                <a:srgbClr val="3716FC"/>
              </a:solidFill>
            </a:endParaRPr>
          </a:p>
          <a:p>
            <a:pPr lvl="1">
              <a:buBlip>
                <a:blip r:embed="rId2"/>
              </a:buBlip>
            </a:pPr>
            <a:r>
              <a:rPr lang="en-US" dirty="0" smtClean="0">
                <a:solidFill>
                  <a:srgbClr val="3716FC"/>
                </a:solidFill>
              </a:rPr>
              <a:t>Draw conclusion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Selling change can be crucial as initiating change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Through oral presentation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acceptance is done through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User participation in its development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Effective user training, and</a:t>
            </a:r>
          </a:p>
          <a:p>
            <a:pPr lvl="1"/>
            <a:r>
              <a:rPr lang="en-US" dirty="0" smtClean="0">
                <a:solidFill>
                  <a:srgbClr val="3716FC"/>
                </a:solidFill>
              </a:rPr>
              <a:t>Proper motivation</a:t>
            </a:r>
          </a:p>
          <a:p>
            <a:pPr lvl="1"/>
            <a:endParaRPr lang="en-US" dirty="0" smtClean="0"/>
          </a:p>
          <a:p>
            <a:pPr algn="just"/>
            <a:r>
              <a:rPr lang="en-US" dirty="0" smtClean="0"/>
              <a:t>The analyst role as a motivator is obvious during first few weeks after implementation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Politician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Analyst tries to calm down all parties involved</a:t>
            </a:r>
          </a:p>
          <a:p>
            <a:endParaRPr lang="en-US" dirty="0" smtClean="0"/>
          </a:p>
          <a:p>
            <a:r>
              <a:rPr lang="en-US" dirty="0" smtClean="0"/>
              <a:t>Diplomacy and assurance can improve acceptance</a:t>
            </a:r>
          </a:p>
          <a:p>
            <a:endParaRPr lang="en-US" dirty="0" smtClean="0"/>
          </a:p>
          <a:p>
            <a:r>
              <a:rPr lang="en-US" dirty="0" smtClean="0"/>
              <a:t>Politician support his/her constituency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Analyst presents their thinking and tries to achieve their 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253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Custom Design</vt:lpstr>
      <vt:lpstr>Lecture - 12</vt:lpstr>
      <vt:lpstr>The Multifaceted Role The Analyst</vt:lpstr>
      <vt:lpstr>Change Agent</vt:lpstr>
      <vt:lpstr>Investigator or Monitor</vt:lpstr>
      <vt:lpstr>Architect</vt:lpstr>
      <vt:lpstr>Psychologist</vt:lpstr>
      <vt:lpstr>Salesperson</vt:lpstr>
      <vt:lpstr>Motivator</vt:lpstr>
      <vt:lpstr>Politician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- 3</dc:title>
  <dc:creator>KunoLab</dc:creator>
  <cp:lastModifiedBy>user</cp:lastModifiedBy>
  <cp:revision>131</cp:revision>
  <dcterms:created xsi:type="dcterms:W3CDTF">2014-07-11T13:37:56Z</dcterms:created>
  <dcterms:modified xsi:type="dcterms:W3CDTF">2019-07-07T01:25:08Z</dcterms:modified>
</cp:coreProperties>
</file>