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340D0E2-E9EA-4385-8023-81B64061CB17}" type="datetimeFigureOut">
              <a:rPr lang="en-US" smtClean="0"/>
              <a:pPr/>
              <a:t>7/6/2019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97E0E40-572C-43AA-86B9-7FC291E7D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D0E2-E9EA-4385-8023-81B64061CB17}" type="datetimeFigureOut">
              <a:rPr lang="en-US" smtClean="0"/>
              <a:pPr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E0E40-572C-43AA-86B9-7FC291E7D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D0E2-E9EA-4385-8023-81B64061CB17}" type="datetimeFigureOut">
              <a:rPr lang="en-US" smtClean="0"/>
              <a:pPr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E0E40-572C-43AA-86B9-7FC291E7D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340D0E2-E9EA-4385-8023-81B64061CB17}" type="datetimeFigureOut">
              <a:rPr lang="en-US" smtClean="0"/>
              <a:pPr/>
              <a:t>7/6/2019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7E0E40-572C-43AA-86B9-7FC291E7D3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340D0E2-E9EA-4385-8023-81B64061CB17}" type="datetimeFigureOut">
              <a:rPr lang="en-US" smtClean="0"/>
              <a:pPr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97E0E40-572C-43AA-86B9-7FC291E7D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D0E2-E9EA-4385-8023-81B64061CB17}" type="datetimeFigureOut">
              <a:rPr lang="en-US" smtClean="0"/>
              <a:pPr/>
              <a:t>7/6/2019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E0E40-572C-43AA-86B9-7FC291E7D3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D0E2-E9EA-4385-8023-81B64061CB17}" type="datetimeFigureOut">
              <a:rPr lang="en-US" smtClean="0"/>
              <a:pPr/>
              <a:t>7/6/2019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E0E40-572C-43AA-86B9-7FC291E7D3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340D0E2-E9EA-4385-8023-81B64061CB17}" type="datetimeFigureOut">
              <a:rPr lang="en-US" smtClean="0"/>
              <a:pPr/>
              <a:t>7/6/2019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7E0E40-572C-43AA-86B9-7FC291E7D3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D0E2-E9EA-4385-8023-81B64061CB17}" type="datetimeFigureOut">
              <a:rPr lang="en-US" smtClean="0"/>
              <a:pPr/>
              <a:t>7/6/2019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E0E40-572C-43AA-86B9-7FC291E7D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340D0E2-E9EA-4385-8023-81B64061CB17}" type="datetimeFigureOut">
              <a:rPr lang="en-US" smtClean="0"/>
              <a:pPr/>
              <a:t>7/6/2019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7E0E40-572C-43AA-86B9-7FC291E7D3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340D0E2-E9EA-4385-8023-81B64061CB17}" type="datetimeFigureOut">
              <a:rPr lang="en-US" smtClean="0"/>
              <a:pPr/>
              <a:t>7/6/2019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7E0E40-572C-43AA-86B9-7FC291E7D3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340D0E2-E9EA-4385-8023-81B64061CB17}" type="datetimeFigureOut">
              <a:rPr lang="en-US" smtClean="0"/>
              <a:pPr/>
              <a:t>7/6/2019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97E0E40-572C-43AA-86B9-7FC291E7D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Welcome to 1st year 2nd Semester Class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Our Course is Business Communication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Communication role 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1.Interpersonal Roles (Involve interacting with other people within and outside the organization).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a. Figure head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b. Leader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c. Liaison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2.Informational Roles (Involves processing information).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a.Monitor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b. Disseminator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c. Spokesperson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3.Decisional Roles( Relate to decision making)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Communication role 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Entrepreneur</a:t>
            </a:r>
          </a:p>
          <a:p>
            <a:pPr marL="514350" indent="-514350">
              <a:buAutoNum type="alphaL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Disturbance Handler</a:t>
            </a:r>
          </a:p>
          <a:p>
            <a:pPr marL="514350" indent="-514350">
              <a:buAutoNum type="alphaL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Resource Allocator</a:t>
            </a:r>
          </a:p>
          <a:p>
            <a:pPr marL="514350" indent="-514350">
              <a:buAutoNum type="alphaL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Negotiator</a:t>
            </a:r>
          </a:p>
          <a:p>
            <a:pPr marL="514350" indent="-514350">
              <a:buAutoNum type="alphaLcPeriod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thum_11016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05200"/>
            <a:ext cx="8718997" cy="33528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Relation between Management and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1.Downward </a:t>
            </a:r>
          </a:p>
          <a:p>
            <a:r>
              <a:rPr lang="en-US" dirty="0" smtClean="0"/>
              <a:t>2. upward</a:t>
            </a:r>
          </a:p>
          <a:p>
            <a:r>
              <a:rPr lang="en-US" dirty="0" smtClean="0"/>
              <a:t>3 lateral</a:t>
            </a:r>
            <a:endParaRPr lang="en-US" dirty="0"/>
          </a:p>
        </p:txBody>
      </p:sp>
      <p:pic>
        <p:nvPicPr>
          <p:cNvPr id="4" name="Picture 3" descr="directions-of-communication-in-organizat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1371600"/>
            <a:ext cx="5257800" cy="50673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End of Today’s SESSION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</a:t>
            </a:r>
          </a:p>
          <a:p>
            <a:pPr>
              <a:buNone/>
            </a:pPr>
            <a:r>
              <a:rPr lang="en-US" smtClean="0"/>
              <a:t>                    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AU REVOIR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Meaning of communication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Nature of communication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Factors affecting communication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Communication situation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5.Scope of communication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6.Functions of communication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7, Role of communication in management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8. Relation between management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and communication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Communication is a process by which information is exchanged between individuals through a common system of symbols and signs of behavior.[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Webstar’s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Dictionery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Communication is interchange of thoughts, opinions or information by speech, writing or signs.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Robert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Andersion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Two way process of  reaching mutual understanding , in which participants not only exchange information. [ Business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Dictionery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1-11870_business-communication-computer-icons-document-download-communication-p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971800"/>
            <a:ext cx="4267200" cy="329738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Nature of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Communication is a process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process of communication is dynamic, ever changing, and continuous.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Communication takes place within participants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Communication must be transmit, receive and meaningful to the receiver.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affecting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There are many ways of communicating and the way we communicate is key factor of what we really are trying to put across. Factors that may influence our communication are; eye contact, body language (i.e. posture), tone of voice, gesture, and facial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expression. These are actually basic factors. However the factors that influence communication in working environment can be shown in the figure below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factors_that_influence_communica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3352800"/>
            <a:ext cx="6172200" cy="3238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situation</a:t>
            </a:r>
            <a:endParaRPr lang="en-US" dirty="0"/>
          </a:p>
        </p:txBody>
      </p:sp>
      <p:pic>
        <p:nvPicPr>
          <p:cNvPr id="4" name="Content Placeholder 3" descr="photo-1559523161-0fc0d8b38a7a.jfi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97379" y="1600200"/>
            <a:ext cx="7387242" cy="4873625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of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Business Functioning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Decision Making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Implementation of Plan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Industry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Distribution and Marketing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Industrial Relations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Foreign Trade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Domestic and Foreign Investment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Auxiliary Activities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Social Responsibilities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Public Relations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mini_magick20190113-17329-onygm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4648200"/>
            <a:ext cx="4572397" cy="196613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of Communication</a:t>
            </a:r>
            <a:endParaRPr lang="en-US" dirty="0"/>
          </a:p>
        </p:txBody>
      </p:sp>
      <p:pic>
        <p:nvPicPr>
          <p:cNvPr id="8" name="Content Placeholder 7" descr="what-are-the-functions-of-communication-definition-and-examples1_113747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0" y="2151835"/>
            <a:ext cx="7467600" cy="3770355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315</TotalTime>
  <Words>356</Words>
  <Application>Microsoft Office PowerPoint</Application>
  <PresentationFormat>On-screen Show (4:3)</PresentationFormat>
  <Paragraphs>63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Welcome to 1st year 2nd Semester Class</vt:lpstr>
      <vt:lpstr>Today’s Content</vt:lpstr>
      <vt:lpstr>What is Communication</vt:lpstr>
      <vt:lpstr>What is Communication</vt:lpstr>
      <vt:lpstr>Nature of Communication</vt:lpstr>
      <vt:lpstr>Factors affecting communication</vt:lpstr>
      <vt:lpstr>Communication situation</vt:lpstr>
      <vt:lpstr>Scope of Communication</vt:lpstr>
      <vt:lpstr>Functions of Communication</vt:lpstr>
      <vt:lpstr>Communication role in Management</vt:lpstr>
      <vt:lpstr>Communication role in Management</vt:lpstr>
      <vt:lpstr>Relation between Management and Communication</vt:lpstr>
      <vt:lpstr>End of Today’s SESSION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1st year 2nd Semester Class</dc:title>
  <dc:creator>SHAHED</dc:creator>
  <cp:lastModifiedBy>SHAHED</cp:lastModifiedBy>
  <cp:revision>39</cp:revision>
  <dcterms:created xsi:type="dcterms:W3CDTF">2019-07-05T03:43:49Z</dcterms:created>
  <dcterms:modified xsi:type="dcterms:W3CDTF">2019-07-07T02:34:33Z</dcterms:modified>
</cp:coreProperties>
</file>