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0325E78-AC2D-4C71-BDAD-9F96C3C15806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AE6FC2-0B8C-4D8B-AD9C-DC9EAB4883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Welcome to the class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Good Afternoon Everyone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5895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Contrast between one way and two communication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forms-of-communication-7-638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8601" y="1524000"/>
            <a:ext cx="8610600" cy="48006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End of this session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      </a:t>
            </a:r>
          </a:p>
          <a:p>
            <a:endParaRPr lang="en-US" dirty="0" smtClean="0"/>
          </a:p>
          <a:p>
            <a:pPr>
              <a:buNone/>
            </a:pPr>
            <a:r>
              <a:rPr lang="en-US" smtClean="0"/>
              <a:t>                    </a:t>
            </a:r>
            <a:r>
              <a:rPr lang="en-US" sz="60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Hsia</a:t>
            </a:r>
            <a:r>
              <a:rPr lang="en-US" sz="6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` </a:t>
            </a:r>
            <a:r>
              <a:rPr lang="en-US" sz="6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tse</a:t>
            </a:r>
            <a:r>
              <a:rPr lang="en-US" sz="6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`</a:t>
            </a:r>
            <a:r>
              <a:rPr lang="en-US" sz="6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jien</a:t>
            </a:r>
            <a:r>
              <a:rPr lang="en-US" sz="6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`</a:t>
            </a:r>
            <a:endParaRPr lang="en-US" sz="6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Meaning of communication process.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2.Steps of communication process.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3.Components of communication process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4.Systems and communication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5.One way vs. two way communication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6.Contrast between one way and two way communication.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Meaning of communication process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communication is a dynamic process that begins with the conceptualizing of ideas by the sender who then transmits the message through a channel to the receiver, who in turn gives the feedback in the form of some message or signal within the given time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frame.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Meaning of communication process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there are Seven major elements of communication process</a:t>
            </a:r>
            <a:r>
              <a:rPr lang="en-US" dirty="0"/>
              <a:t>:</a:t>
            </a:r>
          </a:p>
        </p:txBody>
      </p:sp>
      <p:pic>
        <p:nvPicPr>
          <p:cNvPr id="4" name="Picture 3" descr="communication-proces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743200"/>
            <a:ext cx="4762500" cy="39814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communication process</a:t>
            </a:r>
            <a:endParaRPr lang="en-US" dirty="0"/>
          </a:p>
        </p:txBody>
      </p:sp>
      <p:pic>
        <p:nvPicPr>
          <p:cNvPr id="4" name="Content Placeholder 3" descr="What-is-communication-process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62000" y="1524000"/>
            <a:ext cx="7543800" cy="4191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Components of Communication process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slide_13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05237" y="1527175"/>
            <a:ext cx="8297013" cy="4572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and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Business communication is called a system because it involves a group of separate but interrelated parts acting together as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awhole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achieve desired goal.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000040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971800"/>
            <a:ext cx="7162800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way vs. two way communication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mass-communication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943600" y="1828800"/>
            <a:ext cx="2857500" cy="3238500"/>
          </a:xfrm>
        </p:spPr>
      </p:pic>
      <p:sp>
        <p:nvSpPr>
          <p:cNvPr id="6" name="Rectangle 5"/>
          <p:cNvSpPr/>
          <p:nvPr/>
        </p:nvSpPr>
        <p:spPr>
          <a:xfrm>
            <a:off x="304800" y="1447800"/>
            <a:ext cx="457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one-way communication is a communication sent from send to receiver without a feedback.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Basically, we call this type of communication: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1.Top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Bottom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2.Linear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Communication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3.Horizontal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Communication.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way vs. two way communication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solutions-twoway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867400" y="1524000"/>
            <a:ext cx="2819400" cy="3581400"/>
          </a:xfrm>
        </p:spPr>
      </p:pic>
      <p:sp>
        <p:nvSpPr>
          <p:cNvPr id="5" name="Rectangle 4"/>
          <p:cNvSpPr/>
          <p:nvPr/>
        </p:nvSpPr>
        <p:spPr>
          <a:xfrm>
            <a:off x="685800" y="152400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Two-way communication occurs when the receiver sends response or feedback to sender’s message. In two-way communication process, the sender first transmits the message to the receiver. After receiving a message, the receiver decodes it and then sends back his or her reaction to the sender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96</TotalTime>
  <Words>260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Good Afternoon Everyone</vt:lpstr>
      <vt:lpstr>Today’s Content</vt:lpstr>
      <vt:lpstr>Meaning of communication process</vt:lpstr>
      <vt:lpstr>Meaning of communication process</vt:lpstr>
      <vt:lpstr>Steps of communication process</vt:lpstr>
      <vt:lpstr>Components of Communication process</vt:lpstr>
      <vt:lpstr>Systems and Communication</vt:lpstr>
      <vt:lpstr>One way vs. two way communication</vt:lpstr>
      <vt:lpstr>One way vs. two way communication</vt:lpstr>
      <vt:lpstr>Contrast between one way and two communication</vt:lpstr>
      <vt:lpstr>End of this session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Afternoon Everyone</dc:title>
  <dc:creator>SHAHED</dc:creator>
  <cp:lastModifiedBy>HP</cp:lastModifiedBy>
  <cp:revision>18</cp:revision>
  <dcterms:created xsi:type="dcterms:W3CDTF">2019-07-13T11:00:01Z</dcterms:created>
  <dcterms:modified xsi:type="dcterms:W3CDTF">2019-07-16T05:25:21Z</dcterms:modified>
</cp:coreProperties>
</file>